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0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Shupert" initials="KS" lastIdx="3" clrIdx="0">
    <p:extLst>
      <p:ext uri="{19B8F6BF-5375-455C-9EA6-DF929625EA0E}">
        <p15:presenceInfo xmlns:p15="http://schemas.microsoft.com/office/powerpoint/2012/main" userId="S-1-5-21-3179399406-3973290722-3368979270-1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1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1F4CD-0708-4339-A47D-25F76AEDB4D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33616-6C58-403A-899C-3B7D55F71B27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800" dirty="0"/>
            <a:t>PUBLIC WORKS DIRECTOR</a:t>
          </a:r>
        </a:p>
      </dgm:t>
    </dgm:pt>
    <dgm:pt modelId="{D5F52E3B-7BE2-4E80-90FF-8306A17CFF8A}" type="parTrans" cxnId="{B5368AB3-6A09-4986-8A56-83DA555636EB}">
      <dgm:prSet/>
      <dgm:spPr/>
      <dgm:t>
        <a:bodyPr/>
        <a:lstStyle/>
        <a:p>
          <a:endParaRPr lang="en-US"/>
        </a:p>
      </dgm:t>
    </dgm:pt>
    <dgm:pt modelId="{163CC27F-84E5-444B-8EA9-ABC32484E352}" type="sibTrans" cxnId="{B5368AB3-6A09-4986-8A56-83DA555636EB}">
      <dgm:prSet/>
      <dgm:spPr/>
      <dgm:t>
        <a:bodyPr/>
        <a:lstStyle/>
        <a:p>
          <a:endParaRPr lang="en-US"/>
        </a:p>
      </dgm:t>
    </dgm:pt>
    <dgm:pt modelId="{0518F379-9B76-4D24-9528-ABF29A5CC0F7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dirty="0"/>
        </a:p>
        <a:p>
          <a:pPr>
            <a:buFont typeface="Arial" panose="020B0604020202020204" pitchFamily="34" charset="0"/>
            <a:buNone/>
          </a:pPr>
          <a:r>
            <a:rPr lang="en-US" sz="1400" dirty="0"/>
            <a:t>STREET/PARKS </a:t>
          </a:r>
        </a:p>
        <a:p>
          <a:pPr>
            <a:buFont typeface="Arial" panose="020B0604020202020204" pitchFamily="34" charset="0"/>
            <a:buNone/>
          </a:pPr>
          <a:r>
            <a:rPr lang="en-US" sz="1400" dirty="0"/>
            <a:t>SUPERVISOR</a:t>
          </a:r>
        </a:p>
        <a:p>
          <a:pPr>
            <a:buNone/>
          </a:pPr>
          <a:endParaRPr lang="en-US" sz="1200" dirty="0"/>
        </a:p>
      </dgm:t>
    </dgm:pt>
    <dgm:pt modelId="{DE416E60-CF12-4738-8056-F98A479FE49F}" type="parTrans" cxnId="{DC6C29E2-CB45-4A25-A817-0402689C31A5}">
      <dgm:prSet/>
      <dgm:spPr/>
      <dgm:t>
        <a:bodyPr/>
        <a:lstStyle/>
        <a:p>
          <a:endParaRPr lang="en-US"/>
        </a:p>
      </dgm:t>
    </dgm:pt>
    <dgm:pt modelId="{BE12FF9A-AA6D-4E26-8169-D66AD7FF6FB4}" type="sibTrans" cxnId="{DC6C29E2-CB45-4A25-A817-0402689C31A5}">
      <dgm:prSet/>
      <dgm:spPr/>
      <dgm:t>
        <a:bodyPr/>
        <a:lstStyle/>
        <a:p>
          <a:endParaRPr lang="en-US"/>
        </a:p>
      </dgm:t>
    </dgm:pt>
    <dgm:pt modelId="{4A8E0280-2733-4656-A701-30C443FA4B3C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dirty="0"/>
            <a:t>UTILITY</a:t>
          </a:r>
        </a:p>
        <a:p>
          <a:pPr>
            <a:buFont typeface="Arial" panose="020B0604020202020204" pitchFamily="34" charset="0"/>
            <a:buNone/>
          </a:pPr>
          <a:r>
            <a:rPr lang="en-US" sz="1400" dirty="0"/>
            <a:t>SUPERVISOR</a:t>
          </a:r>
        </a:p>
      </dgm:t>
    </dgm:pt>
    <dgm:pt modelId="{C502114B-E009-4B1B-9366-7818D895A8A1}" type="parTrans" cxnId="{6AF61A63-8D92-4E8B-999D-556AC25D358E}">
      <dgm:prSet/>
      <dgm:spPr/>
      <dgm:t>
        <a:bodyPr/>
        <a:lstStyle/>
        <a:p>
          <a:endParaRPr lang="en-US"/>
        </a:p>
      </dgm:t>
    </dgm:pt>
    <dgm:pt modelId="{0C60B345-3203-4302-96D0-D6957165F5DE}" type="sibTrans" cxnId="{6AF61A63-8D92-4E8B-999D-556AC25D358E}">
      <dgm:prSet/>
      <dgm:spPr/>
      <dgm:t>
        <a:bodyPr/>
        <a:lstStyle/>
        <a:p>
          <a:endParaRPr lang="en-US"/>
        </a:p>
      </dgm:t>
    </dgm:pt>
    <dgm:pt modelId="{7D0F240F-8526-4B63-942B-3B9AC7ABE8CB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1400" dirty="0"/>
            <a:t>FACILITY</a:t>
          </a:r>
        </a:p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1400" dirty="0"/>
            <a:t>SUPERVISOR</a:t>
          </a:r>
        </a:p>
      </dgm:t>
    </dgm:pt>
    <dgm:pt modelId="{A4D94B82-1BE8-45AD-95E7-AA6293D7B56E}" type="parTrans" cxnId="{44A60706-3196-4FF7-8144-89CFAB98B11C}">
      <dgm:prSet/>
      <dgm:spPr/>
      <dgm:t>
        <a:bodyPr/>
        <a:lstStyle/>
        <a:p>
          <a:endParaRPr lang="en-US"/>
        </a:p>
      </dgm:t>
    </dgm:pt>
    <dgm:pt modelId="{8928C4FB-A768-4629-8A7E-7AF9924AF3CD}" type="sibTrans" cxnId="{44A60706-3196-4FF7-8144-89CFAB98B11C}">
      <dgm:prSet/>
      <dgm:spPr/>
      <dgm:t>
        <a:bodyPr/>
        <a:lstStyle/>
        <a:p>
          <a:endParaRPr lang="en-US"/>
        </a:p>
      </dgm:t>
    </dgm:pt>
    <dgm:pt modelId="{17B8589E-90E4-4C30-96E5-F2DC44689C2C}" type="asst">
      <dgm:prSet custT="1"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/>
            <a:t>ADMINISTRATIVE ASSISTANT</a:t>
          </a:r>
        </a:p>
      </dgm:t>
    </dgm:pt>
    <dgm:pt modelId="{94BDFAB2-D384-4257-BBE6-64CA649D6C4B}" type="parTrans" cxnId="{EBB3264C-5D6A-466E-A2E8-407401B7A01D}">
      <dgm:prSet/>
      <dgm:spPr/>
      <dgm:t>
        <a:bodyPr/>
        <a:lstStyle/>
        <a:p>
          <a:endParaRPr lang="en-US"/>
        </a:p>
      </dgm:t>
    </dgm:pt>
    <dgm:pt modelId="{BA992318-D0CE-4411-A706-85E0B88277AE}" type="sibTrans" cxnId="{EBB3264C-5D6A-466E-A2E8-407401B7A01D}">
      <dgm:prSet/>
      <dgm:spPr/>
      <dgm:t>
        <a:bodyPr/>
        <a:lstStyle/>
        <a:p>
          <a:endParaRPr lang="en-US"/>
        </a:p>
      </dgm:t>
    </dgm:pt>
    <dgm:pt modelId="{8D664DD5-90FB-4EE1-A876-79E665293820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(2) MAINTENANCE WORKER III</a:t>
          </a:r>
        </a:p>
      </dgm:t>
    </dgm:pt>
    <dgm:pt modelId="{0D70F861-B996-4605-A160-ED94F20C60D1}" type="parTrans" cxnId="{B9059486-5976-424F-AA22-74BDB01859CB}">
      <dgm:prSet/>
      <dgm:spPr/>
      <dgm:t>
        <a:bodyPr/>
        <a:lstStyle/>
        <a:p>
          <a:endParaRPr lang="en-US"/>
        </a:p>
      </dgm:t>
    </dgm:pt>
    <dgm:pt modelId="{5192B536-8A04-4C48-AE71-C1D46743F4BC}" type="sibTrans" cxnId="{B9059486-5976-424F-AA22-74BDB01859CB}">
      <dgm:prSet/>
      <dgm:spPr/>
      <dgm:t>
        <a:bodyPr/>
        <a:lstStyle/>
        <a:p>
          <a:endParaRPr lang="en-US"/>
        </a:p>
      </dgm:t>
    </dgm:pt>
    <dgm:pt modelId="{6CA73F9D-97B7-4A6D-B402-1ED0BD0A05CD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(1) MAINTENANCE WORKER II</a:t>
          </a:r>
        </a:p>
      </dgm:t>
    </dgm:pt>
    <dgm:pt modelId="{6E80C517-D3D6-45BE-954E-F6087B9CBA54}" type="parTrans" cxnId="{CCFA3BEC-6529-4A10-A03F-4B3AA987892B}">
      <dgm:prSet/>
      <dgm:spPr/>
      <dgm:t>
        <a:bodyPr/>
        <a:lstStyle/>
        <a:p>
          <a:endParaRPr lang="en-US"/>
        </a:p>
      </dgm:t>
    </dgm:pt>
    <dgm:pt modelId="{44034939-F765-4A2D-845F-8F10BCF56EAD}" type="sibTrans" cxnId="{CCFA3BEC-6529-4A10-A03F-4B3AA987892B}">
      <dgm:prSet/>
      <dgm:spPr/>
      <dgm:t>
        <a:bodyPr/>
        <a:lstStyle/>
        <a:p>
          <a:endParaRPr lang="en-US"/>
        </a:p>
      </dgm:t>
    </dgm:pt>
    <dgm:pt modelId="{98B7E32F-7C9F-4767-AD1C-F59535E62FCA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(4) MAINTENANCE WORKER I</a:t>
          </a:r>
        </a:p>
      </dgm:t>
    </dgm:pt>
    <dgm:pt modelId="{F506620D-7313-454F-8AB4-496F78B7AA65}" type="parTrans" cxnId="{62C7F52A-BCD8-45D0-B646-9718F0F206ED}">
      <dgm:prSet/>
      <dgm:spPr/>
      <dgm:t>
        <a:bodyPr/>
        <a:lstStyle/>
        <a:p>
          <a:endParaRPr lang="en-US"/>
        </a:p>
      </dgm:t>
    </dgm:pt>
    <dgm:pt modelId="{8D7FCF2C-4E0E-4A4A-91C3-B02D942D5395}" type="sibTrans" cxnId="{62C7F52A-BCD8-45D0-B646-9718F0F206ED}">
      <dgm:prSet/>
      <dgm:spPr/>
      <dgm:t>
        <a:bodyPr/>
        <a:lstStyle/>
        <a:p>
          <a:endParaRPr lang="en-US"/>
        </a:p>
      </dgm:t>
    </dgm:pt>
    <dgm:pt modelId="{A793A331-4341-42C2-9F30-32837BAD1240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i="1" dirty="0"/>
            <a:t>(1) MAINTENANCE WORKER I vacant</a:t>
          </a:r>
        </a:p>
      </dgm:t>
    </dgm:pt>
    <dgm:pt modelId="{07BAA1CF-12B9-42A4-9367-388F7F8031FD}" type="parTrans" cxnId="{FB4BB6EA-A5FF-413F-9EE8-713A56E70416}">
      <dgm:prSet/>
      <dgm:spPr/>
      <dgm:t>
        <a:bodyPr/>
        <a:lstStyle/>
        <a:p>
          <a:endParaRPr lang="en-US"/>
        </a:p>
      </dgm:t>
    </dgm:pt>
    <dgm:pt modelId="{5B935FF3-7FEC-4DF8-BC35-76E12E6BF086}" type="sibTrans" cxnId="{FB4BB6EA-A5FF-413F-9EE8-713A56E70416}">
      <dgm:prSet/>
      <dgm:spPr/>
      <dgm:t>
        <a:bodyPr/>
        <a:lstStyle/>
        <a:p>
          <a:endParaRPr lang="en-US"/>
        </a:p>
      </dgm:t>
    </dgm:pt>
    <dgm:pt modelId="{286990E9-C041-46E0-9D69-C3E6A0DA7389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(2) WASTEWATER OPERATOR I</a:t>
          </a:r>
        </a:p>
      </dgm:t>
    </dgm:pt>
    <dgm:pt modelId="{899D220C-F381-47EE-8523-B0163FAFED6E}" type="parTrans" cxnId="{C69EBCAB-C2F3-44BD-8CAE-4DA88F5DE62E}">
      <dgm:prSet/>
      <dgm:spPr/>
      <dgm:t>
        <a:bodyPr/>
        <a:lstStyle/>
        <a:p>
          <a:endParaRPr lang="en-US"/>
        </a:p>
      </dgm:t>
    </dgm:pt>
    <dgm:pt modelId="{3E28D75C-4B0D-4248-B7A1-CCE3BA467EC9}" type="sibTrans" cxnId="{C69EBCAB-C2F3-44BD-8CAE-4DA88F5DE62E}">
      <dgm:prSet/>
      <dgm:spPr/>
      <dgm:t>
        <a:bodyPr/>
        <a:lstStyle/>
        <a:p>
          <a:endParaRPr lang="en-US"/>
        </a:p>
      </dgm:t>
    </dgm:pt>
    <dgm:pt modelId="{34D7B74E-94CC-46FE-86D7-92D0D17A3FED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(2) WATER OPERATOR I</a:t>
          </a:r>
        </a:p>
      </dgm:t>
    </dgm:pt>
    <dgm:pt modelId="{F99BF5EE-1F04-40E6-8095-5C0407409AB2}" type="parTrans" cxnId="{25E0217B-35B8-48A6-BBE7-3276BB430BA8}">
      <dgm:prSet/>
      <dgm:spPr/>
      <dgm:t>
        <a:bodyPr/>
        <a:lstStyle/>
        <a:p>
          <a:endParaRPr lang="en-US"/>
        </a:p>
      </dgm:t>
    </dgm:pt>
    <dgm:pt modelId="{D1A6A90A-D24A-4625-B9C2-E3AB827FE863}" type="sibTrans" cxnId="{25E0217B-35B8-48A6-BBE7-3276BB430BA8}">
      <dgm:prSet/>
      <dgm:spPr/>
      <dgm:t>
        <a:bodyPr/>
        <a:lstStyle/>
        <a:p>
          <a:endParaRPr lang="en-US"/>
        </a:p>
      </dgm:t>
    </dgm:pt>
    <dgm:pt modelId="{C7B5288E-ECDC-4C6B-9454-B83F3D931C2C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FACILITY MAINTENANCE</a:t>
          </a:r>
        </a:p>
      </dgm:t>
    </dgm:pt>
    <dgm:pt modelId="{FA9F4E15-696D-45E6-B1E2-7FCE622C6EDD}" type="parTrans" cxnId="{59EACE01-9F1F-480F-9285-C3252F8F890C}">
      <dgm:prSet/>
      <dgm:spPr/>
      <dgm:t>
        <a:bodyPr/>
        <a:lstStyle/>
        <a:p>
          <a:endParaRPr lang="en-US"/>
        </a:p>
      </dgm:t>
    </dgm:pt>
    <dgm:pt modelId="{A0E1AA9D-49E6-45EA-B0D5-59D538CBEE9B}" type="sibTrans" cxnId="{59EACE01-9F1F-480F-9285-C3252F8F890C}">
      <dgm:prSet/>
      <dgm:spPr/>
      <dgm:t>
        <a:bodyPr/>
        <a:lstStyle/>
        <a:p>
          <a:endParaRPr lang="en-US"/>
        </a:p>
      </dgm:t>
    </dgm:pt>
    <dgm:pt modelId="{851189D3-93F0-4DEA-A28D-8141C2416F82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CUSTODIAN</a:t>
          </a:r>
        </a:p>
      </dgm:t>
    </dgm:pt>
    <dgm:pt modelId="{60E571EC-26D6-4C25-B828-09404E51D7B0}" type="parTrans" cxnId="{32954F74-FAA5-4460-B9B4-2E704F10C0CA}">
      <dgm:prSet/>
      <dgm:spPr/>
      <dgm:t>
        <a:bodyPr/>
        <a:lstStyle/>
        <a:p>
          <a:endParaRPr lang="en-US"/>
        </a:p>
      </dgm:t>
    </dgm:pt>
    <dgm:pt modelId="{B01992FA-786B-4519-8564-E39A22DA4BE3}" type="sibTrans" cxnId="{32954F74-FAA5-4460-B9B4-2E704F10C0CA}">
      <dgm:prSet/>
      <dgm:spPr/>
      <dgm:t>
        <a:bodyPr/>
        <a:lstStyle/>
        <a:p>
          <a:endParaRPr lang="en-US"/>
        </a:p>
      </dgm:t>
    </dgm:pt>
    <dgm:pt modelId="{FEB67840-5E46-4BD9-A413-4C53C84EEA64}">
      <dgm:prSet/>
      <dgm:spPr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/>
            <a:t>(2) FACILITY WORKER (PT)</a:t>
          </a:r>
        </a:p>
      </dgm:t>
    </dgm:pt>
    <dgm:pt modelId="{271AB01C-ED70-40A8-A7C9-1E585BA5E1EC}" type="parTrans" cxnId="{4E93B3D9-6766-4269-A28F-02294505C05A}">
      <dgm:prSet/>
      <dgm:spPr/>
      <dgm:t>
        <a:bodyPr/>
        <a:lstStyle/>
        <a:p>
          <a:endParaRPr lang="en-US"/>
        </a:p>
      </dgm:t>
    </dgm:pt>
    <dgm:pt modelId="{1C00FD98-1820-42C7-8FF2-2888D930C513}" type="sibTrans" cxnId="{4E93B3D9-6766-4269-A28F-02294505C05A}">
      <dgm:prSet/>
      <dgm:spPr/>
      <dgm:t>
        <a:bodyPr/>
        <a:lstStyle/>
        <a:p>
          <a:endParaRPr lang="en-US"/>
        </a:p>
      </dgm:t>
    </dgm:pt>
    <dgm:pt modelId="{BE809DCD-C791-4D06-B74E-636465068ABF}" type="pres">
      <dgm:prSet presAssocID="{6EA1F4CD-0708-4339-A47D-25F76AEDB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C44882-21AA-4C17-849C-D9C786CEEDB2}" type="pres">
      <dgm:prSet presAssocID="{2EA33616-6C58-403A-899C-3B7D55F71B27}" presName="hierRoot1" presStyleCnt="0">
        <dgm:presLayoutVars>
          <dgm:hierBranch val="init"/>
        </dgm:presLayoutVars>
      </dgm:prSet>
      <dgm:spPr/>
    </dgm:pt>
    <dgm:pt modelId="{D34B3118-2238-4881-A51D-D88F2B6A435D}" type="pres">
      <dgm:prSet presAssocID="{2EA33616-6C58-403A-899C-3B7D55F71B27}" presName="rootComposite1" presStyleCnt="0"/>
      <dgm:spPr/>
    </dgm:pt>
    <dgm:pt modelId="{6EC8FE8C-3EAF-4DCB-B78C-936D0F26F435}" type="pres">
      <dgm:prSet presAssocID="{2EA33616-6C58-403A-899C-3B7D55F71B27}" presName="rootText1" presStyleLbl="node0" presStyleIdx="0" presStyleCnt="1" custScaleX="467879" custScaleY="214127">
        <dgm:presLayoutVars>
          <dgm:chPref val="3"/>
        </dgm:presLayoutVars>
      </dgm:prSet>
      <dgm:spPr/>
    </dgm:pt>
    <dgm:pt modelId="{EFD0803D-D0E7-4BD0-BD15-D56AA3DD3146}" type="pres">
      <dgm:prSet presAssocID="{2EA33616-6C58-403A-899C-3B7D55F71B27}" presName="rootConnector1" presStyleLbl="node1" presStyleIdx="0" presStyleCnt="0"/>
      <dgm:spPr/>
    </dgm:pt>
    <dgm:pt modelId="{76D3F05A-4157-40B3-A88D-439316AD0519}" type="pres">
      <dgm:prSet presAssocID="{2EA33616-6C58-403A-899C-3B7D55F71B27}" presName="hierChild2" presStyleCnt="0"/>
      <dgm:spPr/>
    </dgm:pt>
    <dgm:pt modelId="{9B5EC859-7248-4FBE-AAC0-34E59A4B5E3A}" type="pres">
      <dgm:prSet presAssocID="{DE416E60-CF12-4738-8056-F98A479FE49F}" presName="Name37" presStyleLbl="parChTrans1D2" presStyleIdx="0" presStyleCnt="4"/>
      <dgm:spPr/>
    </dgm:pt>
    <dgm:pt modelId="{DABCF168-8197-4DA5-94C4-057CBDCE17AB}" type="pres">
      <dgm:prSet presAssocID="{0518F379-9B76-4D24-9528-ABF29A5CC0F7}" presName="hierRoot2" presStyleCnt="0">
        <dgm:presLayoutVars>
          <dgm:hierBranch val="init"/>
        </dgm:presLayoutVars>
      </dgm:prSet>
      <dgm:spPr/>
    </dgm:pt>
    <dgm:pt modelId="{C69B29FC-971D-497C-B303-CC11DC38A35E}" type="pres">
      <dgm:prSet presAssocID="{0518F379-9B76-4D24-9528-ABF29A5CC0F7}" presName="rootComposite" presStyleCnt="0"/>
      <dgm:spPr/>
    </dgm:pt>
    <dgm:pt modelId="{EB12E4D8-E7F1-4C62-B520-31141AFC5A55}" type="pres">
      <dgm:prSet presAssocID="{0518F379-9B76-4D24-9528-ABF29A5CC0F7}" presName="rootText" presStyleLbl="node2" presStyleIdx="0" presStyleCnt="3" custScaleX="263589" custScaleY="206654">
        <dgm:presLayoutVars>
          <dgm:chPref val="3"/>
        </dgm:presLayoutVars>
      </dgm:prSet>
      <dgm:spPr/>
    </dgm:pt>
    <dgm:pt modelId="{F49C7E02-ADF7-47A9-B251-A05DCA6DCBF0}" type="pres">
      <dgm:prSet presAssocID="{0518F379-9B76-4D24-9528-ABF29A5CC0F7}" presName="rootConnector" presStyleLbl="node2" presStyleIdx="0" presStyleCnt="3"/>
      <dgm:spPr/>
    </dgm:pt>
    <dgm:pt modelId="{7292F90E-15B3-447A-9832-737E5FD6DA66}" type="pres">
      <dgm:prSet presAssocID="{0518F379-9B76-4D24-9528-ABF29A5CC0F7}" presName="hierChild4" presStyleCnt="0"/>
      <dgm:spPr/>
    </dgm:pt>
    <dgm:pt modelId="{3DD077B0-4179-4B0C-B714-61AC77E18643}" type="pres">
      <dgm:prSet presAssocID="{0D70F861-B996-4605-A160-ED94F20C60D1}" presName="Name37" presStyleLbl="parChTrans1D3" presStyleIdx="0" presStyleCnt="9"/>
      <dgm:spPr/>
    </dgm:pt>
    <dgm:pt modelId="{57FE9242-3130-4622-A1C1-67DC82734968}" type="pres">
      <dgm:prSet presAssocID="{8D664DD5-90FB-4EE1-A876-79E665293820}" presName="hierRoot2" presStyleCnt="0">
        <dgm:presLayoutVars>
          <dgm:hierBranch val="init"/>
        </dgm:presLayoutVars>
      </dgm:prSet>
      <dgm:spPr/>
    </dgm:pt>
    <dgm:pt modelId="{922800AC-5CEE-4D7C-8DE5-68C7B7BE5026}" type="pres">
      <dgm:prSet presAssocID="{8D664DD5-90FB-4EE1-A876-79E665293820}" presName="rootComposite" presStyleCnt="0"/>
      <dgm:spPr/>
    </dgm:pt>
    <dgm:pt modelId="{D7CFB446-2957-435B-A48B-9314D30492C1}" type="pres">
      <dgm:prSet presAssocID="{8D664DD5-90FB-4EE1-A876-79E665293820}" presName="rootText" presStyleLbl="node3" presStyleIdx="0" presStyleCnt="9" custScaleX="190673">
        <dgm:presLayoutVars>
          <dgm:chPref val="3"/>
        </dgm:presLayoutVars>
      </dgm:prSet>
      <dgm:spPr/>
    </dgm:pt>
    <dgm:pt modelId="{58855821-B29F-4835-BB5E-81A15B64159F}" type="pres">
      <dgm:prSet presAssocID="{8D664DD5-90FB-4EE1-A876-79E665293820}" presName="rootConnector" presStyleLbl="node3" presStyleIdx="0" presStyleCnt="9"/>
      <dgm:spPr/>
    </dgm:pt>
    <dgm:pt modelId="{25EF897C-5651-456F-9CC1-739BB9963408}" type="pres">
      <dgm:prSet presAssocID="{8D664DD5-90FB-4EE1-A876-79E665293820}" presName="hierChild4" presStyleCnt="0"/>
      <dgm:spPr/>
    </dgm:pt>
    <dgm:pt modelId="{B659AEDA-D0DF-432F-9F9A-DCF22A87D4C3}" type="pres">
      <dgm:prSet presAssocID="{8D664DD5-90FB-4EE1-A876-79E665293820}" presName="hierChild5" presStyleCnt="0"/>
      <dgm:spPr/>
    </dgm:pt>
    <dgm:pt modelId="{334ADAAE-F4C5-4C21-A114-FC587303A91E}" type="pres">
      <dgm:prSet presAssocID="{6E80C517-D3D6-45BE-954E-F6087B9CBA54}" presName="Name37" presStyleLbl="parChTrans1D3" presStyleIdx="1" presStyleCnt="9"/>
      <dgm:spPr/>
    </dgm:pt>
    <dgm:pt modelId="{36A386C1-B69F-40E3-95F6-8374F02AF457}" type="pres">
      <dgm:prSet presAssocID="{6CA73F9D-97B7-4A6D-B402-1ED0BD0A05CD}" presName="hierRoot2" presStyleCnt="0">
        <dgm:presLayoutVars>
          <dgm:hierBranch val="init"/>
        </dgm:presLayoutVars>
      </dgm:prSet>
      <dgm:spPr/>
    </dgm:pt>
    <dgm:pt modelId="{44F7C87D-31C7-4898-A429-69DBA1FD72CC}" type="pres">
      <dgm:prSet presAssocID="{6CA73F9D-97B7-4A6D-B402-1ED0BD0A05CD}" presName="rootComposite" presStyleCnt="0"/>
      <dgm:spPr/>
    </dgm:pt>
    <dgm:pt modelId="{332057F1-B64C-4446-BC0D-FABE3C76B113}" type="pres">
      <dgm:prSet presAssocID="{6CA73F9D-97B7-4A6D-B402-1ED0BD0A05CD}" presName="rootText" presStyleLbl="node3" presStyleIdx="1" presStyleCnt="9" custScaleX="190311">
        <dgm:presLayoutVars>
          <dgm:chPref val="3"/>
        </dgm:presLayoutVars>
      </dgm:prSet>
      <dgm:spPr/>
    </dgm:pt>
    <dgm:pt modelId="{F4358BAA-CB09-4B47-B61B-08234549C425}" type="pres">
      <dgm:prSet presAssocID="{6CA73F9D-97B7-4A6D-B402-1ED0BD0A05CD}" presName="rootConnector" presStyleLbl="node3" presStyleIdx="1" presStyleCnt="9"/>
      <dgm:spPr/>
    </dgm:pt>
    <dgm:pt modelId="{4D15DA76-A923-445B-AEBD-18B3F3BFADEA}" type="pres">
      <dgm:prSet presAssocID="{6CA73F9D-97B7-4A6D-B402-1ED0BD0A05CD}" presName="hierChild4" presStyleCnt="0"/>
      <dgm:spPr/>
    </dgm:pt>
    <dgm:pt modelId="{D1166AF9-B3B7-4FC1-B98E-F41AD5E72A86}" type="pres">
      <dgm:prSet presAssocID="{6CA73F9D-97B7-4A6D-B402-1ED0BD0A05CD}" presName="hierChild5" presStyleCnt="0"/>
      <dgm:spPr/>
    </dgm:pt>
    <dgm:pt modelId="{30D50DD8-177E-4ED8-B96F-43E8F0436772}" type="pres">
      <dgm:prSet presAssocID="{F506620D-7313-454F-8AB4-496F78B7AA65}" presName="Name37" presStyleLbl="parChTrans1D3" presStyleIdx="2" presStyleCnt="9"/>
      <dgm:spPr/>
    </dgm:pt>
    <dgm:pt modelId="{52DDF5D0-5A76-48BC-9A61-916F1E58AAE4}" type="pres">
      <dgm:prSet presAssocID="{98B7E32F-7C9F-4767-AD1C-F59535E62FCA}" presName="hierRoot2" presStyleCnt="0">
        <dgm:presLayoutVars>
          <dgm:hierBranch val="init"/>
        </dgm:presLayoutVars>
      </dgm:prSet>
      <dgm:spPr/>
    </dgm:pt>
    <dgm:pt modelId="{550F749D-B4F6-4B6E-AFCB-EA2D68B7DAB4}" type="pres">
      <dgm:prSet presAssocID="{98B7E32F-7C9F-4767-AD1C-F59535E62FCA}" presName="rootComposite" presStyleCnt="0"/>
      <dgm:spPr/>
    </dgm:pt>
    <dgm:pt modelId="{051E546B-CC46-4A5F-9A28-4C8FBF1FDF44}" type="pres">
      <dgm:prSet presAssocID="{98B7E32F-7C9F-4767-AD1C-F59535E62FCA}" presName="rootText" presStyleLbl="node3" presStyleIdx="2" presStyleCnt="9" custScaleX="190311">
        <dgm:presLayoutVars>
          <dgm:chPref val="3"/>
        </dgm:presLayoutVars>
      </dgm:prSet>
      <dgm:spPr/>
    </dgm:pt>
    <dgm:pt modelId="{D767327E-C2C0-440E-9B30-90E41605B514}" type="pres">
      <dgm:prSet presAssocID="{98B7E32F-7C9F-4767-AD1C-F59535E62FCA}" presName="rootConnector" presStyleLbl="node3" presStyleIdx="2" presStyleCnt="9"/>
      <dgm:spPr/>
    </dgm:pt>
    <dgm:pt modelId="{4B4C985A-4536-4805-958D-E79C07776BFD}" type="pres">
      <dgm:prSet presAssocID="{98B7E32F-7C9F-4767-AD1C-F59535E62FCA}" presName="hierChild4" presStyleCnt="0"/>
      <dgm:spPr/>
    </dgm:pt>
    <dgm:pt modelId="{C72AC6B8-24B9-4160-AC32-418F7D1FF301}" type="pres">
      <dgm:prSet presAssocID="{98B7E32F-7C9F-4767-AD1C-F59535E62FCA}" presName="hierChild5" presStyleCnt="0"/>
      <dgm:spPr/>
    </dgm:pt>
    <dgm:pt modelId="{B7D2D03B-BDB0-41C3-B63A-EC48F1C8FF14}" type="pres">
      <dgm:prSet presAssocID="{07BAA1CF-12B9-42A4-9367-388F7F8031FD}" presName="Name37" presStyleLbl="parChTrans1D3" presStyleIdx="3" presStyleCnt="9"/>
      <dgm:spPr/>
    </dgm:pt>
    <dgm:pt modelId="{5092905E-4213-46C0-B5F0-269E079A1261}" type="pres">
      <dgm:prSet presAssocID="{A793A331-4341-42C2-9F30-32837BAD1240}" presName="hierRoot2" presStyleCnt="0">
        <dgm:presLayoutVars>
          <dgm:hierBranch val="init"/>
        </dgm:presLayoutVars>
      </dgm:prSet>
      <dgm:spPr/>
    </dgm:pt>
    <dgm:pt modelId="{6DC822BC-B006-4C03-B1F6-676910FCCD54}" type="pres">
      <dgm:prSet presAssocID="{A793A331-4341-42C2-9F30-32837BAD1240}" presName="rootComposite" presStyleCnt="0"/>
      <dgm:spPr/>
    </dgm:pt>
    <dgm:pt modelId="{DC4087E9-4DA7-4CB7-8077-394624B82198}" type="pres">
      <dgm:prSet presAssocID="{A793A331-4341-42C2-9F30-32837BAD1240}" presName="rootText" presStyleLbl="node3" presStyleIdx="3" presStyleCnt="9" custScaleX="190311">
        <dgm:presLayoutVars>
          <dgm:chPref val="3"/>
        </dgm:presLayoutVars>
      </dgm:prSet>
      <dgm:spPr/>
    </dgm:pt>
    <dgm:pt modelId="{1B358719-7357-4774-850B-41EDD480CE73}" type="pres">
      <dgm:prSet presAssocID="{A793A331-4341-42C2-9F30-32837BAD1240}" presName="rootConnector" presStyleLbl="node3" presStyleIdx="3" presStyleCnt="9"/>
      <dgm:spPr/>
    </dgm:pt>
    <dgm:pt modelId="{0143507C-082A-44DE-AAB5-466651C2EA28}" type="pres">
      <dgm:prSet presAssocID="{A793A331-4341-42C2-9F30-32837BAD1240}" presName="hierChild4" presStyleCnt="0"/>
      <dgm:spPr/>
    </dgm:pt>
    <dgm:pt modelId="{DAE71B8B-4181-484E-9AE1-9F11336C6D70}" type="pres">
      <dgm:prSet presAssocID="{A793A331-4341-42C2-9F30-32837BAD1240}" presName="hierChild5" presStyleCnt="0"/>
      <dgm:spPr/>
    </dgm:pt>
    <dgm:pt modelId="{0FF6E8A5-63F3-4681-8C4F-99EACC836F0B}" type="pres">
      <dgm:prSet presAssocID="{0518F379-9B76-4D24-9528-ABF29A5CC0F7}" presName="hierChild5" presStyleCnt="0"/>
      <dgm:spPr/>
    </dgm:pt>
    <dgm:pt modelId="{8783946D-80EC-4BDA-AF14-E42507B7B89C}" type="pres">
      <dgm:prSet presAssocID="{C502114B-E009-4B1B-9366-7818D895A8A1}" presName="Name37" presStyleLbl="parChTrans1D2" presStyleIdx="1" presStyleCnt="4"/>
      <dgm:spPr/>
    </dgm:pt>
    <dgm:pt modelId="{6690D68C-82F4-4F95-A343-5B561320F057}" type="pres">
      <dgm:prSet presAssocID="{4A8E0280-2733-4656-A701-30C443FA4B3C}" presName="hierRoot2" presStyleCnt="0">
        <dgm:presLayoutVars>
          <dgm:hierBranch val="init"/>
        </dgm:presLayoutVars>
      </dgm:prSet>
      <dgm:spPr/>
    </dgm:pt>
    <dgm:pt modelId="{E6F23C45-D2BA-49A2-8EE8-511B96C76DD6}" type="pres">
      <dgm:prSet presAssocID="{4A8E0280-2733-4656-A701-30C443FA4B3C}" presName="rootComposite" presStyleCnt="0"/>
      <dgm:spPr/>
    </dgm:pt>
    <dgm:pt modelId="{C519E047-1F7F-4E32-B589-DD71E5FD788D}" type="pres">
      <dgm:prSet presAssocID="{4A8E0280-2733-4656-A701-30C443FA4B3C}" presName="rootText" presStyleLbl="node2" presStyleIdx="1" presStyleCnt="3" custScaleX="241270" custScaleY="208298">
        <dgm:presLayoutVars>
          <dgm:chPref val="3"/>
        </dgm:presLayoutVars>
      </dgm:prSet>
      <dgm:spPr/>
    </dgm:pt>
    <dgm:pt modelId="{8100DB24-906D-4679-9677-41791BFB4F9A}" type="pres">
      <dgm:prSet presAssocID="{4A8E0280-2733-4656-A701-30C443FA4B3C}" presName="rootConnector" presStyleLbl="node2" presStyleIdx="1" presStyleCnt="3"/>
      <dgm:spPr/>
    </dgm:pt>
    <dgm:pt modelId="{A85A5C82-A1BB-46B3-8B22-0C32944D2325}" type="pres">
      <dgm:prSet presAssocID="{4A8E0280-2733-4656-A701-30C443FA4B3C}" presName="hierChild4" presStyleCnt="0"/>
      <dgm:spPr/>
    </dgm:pt>
    <dgm:pt modelId="{26C073E9-B932-4547-9758-C5269F99358F}" type="pres">
      <dgm:prSet presAssocID="{899D220C-F381-47EE-8523-B0163FAFED6E}" presName="Name37" presStyleLbl="parChTrans1D3" presStyleIdx="4" presStyleCnt="9"/>
      <dgm:spPr/>
    </dgm:pt>
    <dgm:pt modelId="{E3DB1D9D-E253-44C3-B47B-0392AF1F3C19}" type="pres">
      <dgm:prSet presAssocID="{286990E9-C041-46E0-9D69-C3E6A0DA7389}" presName="hierRoot2" presStyleCnt="0">
        <dgm:presLayoutVars>
          <dgm:hierBranch val="init"/>
        </dgm:presLayoutVars>
      </dgm:prSet>
      <dgm:spPr/>
    </dgm:pt>
    <dgm:pt modelId="{A9A1CB32-8305-4321-B4E1-55A01472ADC1}" type="pres">
      <dgm:prSet presAssocID="{286990E9-C041-46E0-9D69-C3E6A0DA7389}" presName="rootComposite" presStyleCnt="0"/>
      <dgm:spPr/>
    </dgm:pt>
    <dgm:pt modelId="{23C71061-A25F-496B-B469-B1F5BFFACE8A}" type="pres">
      <dgm:prSet presAssocID="{286990E9-C041-46E0-9D69-C3E6A0DA7389}" presName="rootText" presStyleLbl="node3" presStyleIdx="4" presStyleCnt="9" custScaleX="170084">
        <dgm:presLayoutVars>
          <dgm:chPref val="3"/>
        </dgm:presLayoutVars>
      </dgm:prSet>
      <dgm:spPr/>
    </dgm:pt>
    <dgm:pt modelId="{1F996B1F-4C9B-4848-9CF3-1774E9A0D0D5}" type="pres">
      <dgm:prSet presAssocID="{286990E9-C041-46E0-9D69-C3E6A0DA7389}" presName="rootConnector" presStyleLbl="node3" presStyleIdx="4" presStyleCnt="9"/>
      <dgm:spPr/>
    </dgm:pt>
    <dgm:pt modelId="{1A018729-E7B4-4A12-B413-B9E15F5FA11B}" type="pres">
      <dgm:prSet presAssocID="{286990E9-C041-46E0-9D69-C3E6A0DA7389}" presName="hierChild4" presStyleCnt="0"/>
      <dgm:spPr/>
    </dgm:pt>
    <dgm:pt modelId="{2ABFF5EA-8ECC-430D-8965-4CEC6F1372AC}" type="pres">
      <dgm:prSet presAssocID="{286990E9-C041-46E0-9D69-C3E6A0DA7389}" presName="hierChild5" presStyleCnt="0"/>
      <dgm:spPr/>
    </dgm:pt>
    <dgm:pt modelId="{4DB6DE1E-068A-464D-9627-05F99756B492}" type="pres">
      <dgm:prSet presAssocID="{F99BF5EE-1F04-40E6-8095-5C0407409AB2}" presName="Name37" presStyleLbl="parChTrans1D3" presStyleIdx="5" presStyleCnt="9"/>
      <dgm:spPr/>
    </dgm:pt>
    <dgm:pt modelId="{78A79611-425C-4C37-A96F-A502324586C6}" type="pres">
      <dgm:prSet presAssocID="{34D7B74E-94CC-46FE-86D7-92D0D17A3FED}" presName="hierRoot2" presStyleCnt="0">
        <dgm:presLayoutVars>
          <dgm:hierBranch val="init"/>
        </dgm:presLayoutVars>
      </dgm:prSet>
      <dgm:spPr/>
    </dgm:pt>
    <dgm:pt modelId="{8D17138A-1E9C-4AE4-B363-F019D713F8EE}" type="pres">
      <dgm:prSet presAssocID="{34D7B74E-94CC-46FE-86D7-92D0D17A3FED}" presName="rootComposite" presStyleCnt="0"/>
      <dgm:spPr/>
    </dgm:pt>
    <dgm:pt modelId="{A65FF75B-4481-4051-B0CE-7CF87F2843F4}" type="pres">
      <dgm:prSet presAssocID="{34D7B74E-94CC-46FE-86D7-92D0D17A3FED}" presName="rootText" presStyleLbl="node3" presStyleIdx="5" presStyleCnt="9" custScaleX="170084">
        <dgm:presLayoutVars>
          <dgm:chPref val="3"/>
        </dgm:presLayoutVars>
      </dgm:prSet>
      <dgm:spPr/>
    </dgm:pt>
    <dgm:pt modelId="{A4D2C326-C7A7-424D-964E-6F93DD7A7518}" type="pres">
      <dgm:prSet presAssocID="{34D7B74E-94CC-46FE-86D7-92D0D17A3FED}" presName="rootConnector" presStyleLbl="node3" presStyleIdx="5" presStyleCnt="9"/>
      <dgm:spPr/>
    </dgm:pt>
    <dgm:pt modelId="{BA082DB4-4EF6-4BAF-88C6-6172956E4E5F}" type="pres">
      <dgm:prSet presAssocID="{34D7B74E-94CC-46FE-86D7-92D0D17A3FED}" presName="hierChild4" presStyleCnt="0"/>
      <dgm:spPr/>
    </dgm:pt>
    <dgm:pt modelId="{CEAC6788-4D38-432A-A161-9A25A81B0311}" type="pres">
      <dgm:prSet presAssocID="{34D7B74E-94CC-46FE-86D7-92D0D17A3FED}" presName="hierChild5" presStyleCnt="0"/>
      <dgm:spPr/>
    </dgm:pt>
    <dgm:pt modelId="{0D668301-525E-4CFE-90F7-D0F499A53205}" type="pres">
      <dgm:prSet presAssocID="{4A8E0280-2733-4656-A701-30C443FA4B3C}" presName="hierChild5" presStyleCnt="0"/>
      <dgm:spPr/>
    </dgm:pt>
    <dgm:pt modelId="{F57ED4B6-9F6C-4CC0-BAE9-7ACB2D023791}" type="pres">
      <dgm:prSet presAssocID="{A4D94B82-1BE8-45AD-95E7-AA6293D7B56E}" presName="Name37" presStyleLbl="parChTrans1D2" presStyleIdx="2" presStyleCnt="4"/>
      <dgm:spPr/>
    </dgm:pt>
    <dgm:pt modelId="{89F738BA-7A66-41EA-A6BD-3E2B6198113E}" type="pres">
      <dgm:prSet presAssocID="{7D0F240F-8526-4B63-942B-3B9AC7ABE8CB}" presName="hierRoot2" presStyleCnt="0">
        <dgm:presLayoutVars>
          <dgm:hierBranch val="init"/>
        </dgm:presLayoutVars>
      </dgm:prSet>
      <dgm:spPr/>
    </dgm:pt>
    <dgm:pt modelId="{EC362FC3-1C64-4328-A935-229B26D4E985}" type="pres">
      <dgm:prSet presAssocID="{7D0F240F-8526-4B63-942B-3B9AC7ABE8CB}" presName="rootComposite" presStyleCnt="0"/>
      <dgm:spPr/>
    </dgm:pt>
    <dgm:pt modelId="{7EAA7A75-880C-4884-86F5-D1BF1E319D62}" type="pres">
      <dgm:prSet presAssocID="{7D0F240F-8526-4B63-942B-3B9AC7ABE8CB}" presName="rootText" presStyleLbl="node2" presStyleIdx="2" presStyleCnt="3" custScaleX="241270" custScaleY="202453" custLinFactNeighborX="6030" custLinFactNeighborY="3446">
        <dgm:presLayoutVars>
          <dgm:chPref val="3"/>
        </dgm:presLayoutVars>
      </dgm:prSet>
      <dgm:spPr/>
    </dgm:pt>
    <dgm:pt modelId="{EF2395B0-97C4-4DE9-A4EF-C65209C44A6C}" type="pres">
      <dgm:prSet presAssocID="{7D0F240F-8526-4B63-942B-3B9AC7ABE8CB}" presName="rootConnector" presStyleLbl="node2" presStyleIdx="2" presStyleCnt="3"/>
      <dgm:spPr/>
    </dgm:pt>
    <dgm:pt modelId="{4C231FC4-446C-43FA-8464-7A4C7223E173}" type="pres">
      <dgm:prSet presAssocID="{7D0F240F-8526-4B63-942B-3B9AC7ABE8CB}" presName="hierChild4" presStyleCnt="0"/>
      <dgm:spPr/>
    </dgm:pt>
    <dgm:pt modelId="{91A9AB69-5C2E-4835-BC75-05B5CFEF0BD4}" type="pres">
      <dgm:prSet presAssocID="{FA9F4E15-696D-45E6-B1E2-7FCE622C6EDD}" presName="Name37" presStyleLbl="parChTrans1D3" presStyleIdx="6" presStyleCnt="9"/>
      <dgm:spPr/>
    </dgm:pt>
    <dgm:pt modelId="{7BD4E6B2-1B2E-49EE-A7C1-FE4E2B9F9481}" type="pres">
      <dgm:prSet presAssocID="{C7B5288E-ECDC-4C6B-9454-B83F3D931C2C}" presName="hierRoot2" presStyleCnt="0">
        <dgm:presLayoutVars>
          <dgm:hierBranch val="init"/>
        </dgm:presLayoutVars>
      </dgm:prSet>
      <dgm:spPr/>
    </dgm:pt>
    <dgm:pt modelId="{A600574C-3A8D-4DAE-B1E5-2DDDAF80FCAC}" type="pres">
      <dgm:prSet presAssocID="{C7B5288E-ECDC-4C6B-9454-B83F3D931C2C}" presName="rootComposite" presStyleCnt="0"/>
      <dgm:spPr/>
    </dgm:pt>
    <dgm:pt modelId="{90D973E4-BF02-42C2-A95B-329752B55EBD}" type="pres">
      <dgm:prSet presAssocID="{C7B5288E-ECDC-4C6B-9454-B83F3D931C2C}" presName="rootText" presStyleLbl="node3" presStyleIdx="6" presStyleCnt="9" custScaleX="177424">
        <dgm:presLayoutVars>
          <dgm:chPref val="3"/>
        </dgm:presLayoutVars>
      </dgm:prSet>
      <dgm:spPr/>
    </dgm:pt>
    <dgm:pt modelId="{AA87A360-D709-4740-BD0D-E4D2E001C015}" type="pres">
      <dgm:prSet presAssocID="{C7B5288E-ECDC-4C6B-9454-B83F3D931C2C}" presName="rootConnector" presStyleLbl="node3" presStyleIdx="6" presStyleCnt="9"/>
      <dgm:spPr/>
    </dgm:pt>
    <dgm:pt modelId="{E917210C-DEAF-49CC-B2B6-E896F2F373CB}" type="pres">
      <dgm:prSet presAssocID="{C7B5288E-ECDC-4C6B-9454-B83F3D931C2C}" presName="hierChild4" presStyleCnt="0"/>
      <dgm:spPr/>
    </dgm:pt>
    <dgm:pt modelId="{55F63709-8568-422B-810B-F85E0F15D2CC}" type="pres">
      <dgm:prSet presAssocID="{C7B5288E-ECDC-4C6B-9454-B83F3D931C2C}" presName="hierChild5" presStyleCnt="0"/>
      <dgm:spPr/>
    </dgm:pt>
    <dgm:pt modelId="{D1C6E7E9-A1B8-4049-90DF-B2CF1759CE02}" type="pres">
      <dgm:prSet presAssocID="{60E571EC-26D6-4C25-B828-09404E51D7B0}" presName="Name37" presStyleLbl="parChTrans1D3" presStyleIdx="7" presStyleCnt="9"/>
      <dgm:spPr/>
    </dgm:pt>
    <dgm:pt modelId="{E7E61317-A05C-42A2-873E-45864B1B63CB}" type="pres">
      <dgm:prSet presAssocID="{851189D3-93F0-4DEA-A28D-8141C2416F82}" presName="hierRoot2" presStyleCnt="0">
        <dgm:presLayoutVars>
          <dgm:hierBranch val="init"/>
        </dgm:presLayoutVars>
      </dgm:prSet>
      <dgm:spPr/>
    </dgm:pt>
    <dgm:pt modelId="{8BA2CDC4-EE9D-4452-BA20-1B05A04A6B4D}" type="pres">
      <dgm:prSet presAssocID="{851189D3-93F0-4DEA-A28D-8141C2416F82}" presName="rootComposite" presStyleCnt="0"/>
      <dgm:spPr/>
    </dgm:pt>
    <dgm:pt modelId="{EB17EDFD-FB0D-4966-BECE-2C37C1683979}" type="pres">
      <dgm:prSet presAssocID="{851189D3-93F0-4DEA-A28D-8141C2416F82}" presName="rootText" presStyleLbl="node3" presStyleIdx="7" presStyleCnt="9" custScaleX="177424">
        <dgm:presLayoutVars>
          <dgm:chPref val="3"/>
        </dgm:presLayoutVars>
      </dgm:prSet>
      <dgm:spPr/>
    </dgm:pt>
    <dgm:pt modelId="{640F9297-2B31-478C-AB7F-C3C60FB594A5}" type="pres">
      <dgm:prSet presAssocID="{851189D3-93F0-4DEA-A28D-8141C2416F82}" presName="rootConnector" presStyleLbl="node3" presStyleIdx="7" presStyleCnt="9"/>
      <dgm:spPr/>
    </dgm:pt>
    <dgm:pt modelId="{A8C71676-2F1C-4DF0-8540-1FBB779894B2}" type="pres">
      <dgm:prSet presAssocID="{851189D3-93F0-4DEA-A28D-8141C2416F82}" presName="hierChild4" presStyleCnt="0"/>
      <dgm:spPr/>
    </dgm:pt>
    <dgm:pt modelId="{4F88943C-1728-4F64-B1F2-A3FA188DB276}" type="pres">
      <dgm:prSet presAssocID="{851189D3-93F0-4DEA-A28D-8141C2416F82}" presName="hierChild5" presStyleCnt="0"/>
      <dgm:spPr/>
    </dgm:pt>
    <dgm:pt modelId="{A1800506-1F1D-46C7-AAD8-2C6414BBBB3E}" type="pres">
      <dgm:prSet presAssocID="{271AB01C-ED70-40A8-A7C9-1E585BA5E1EC}" presName="Name37" presStyleLbl="parChTrans1D3" presStyleIdx="8" presStyleCnt="9"/>
      <dgm:spPr/>
    </dgm:pt>
    <dgm:pt modelId="{92E51CFF-D570-491F-A96C-39119E91189A}" type="pres">
      <dgm:prSet presAssocID="{FEB67840-5E46-4BD9-A413-4C53C84EEA64}" presName="hierRoot2" presStyleCnt="0">
        <dgm:presLayoutVars>
          <dgm:hierBranch val="init"/>
        </dgm:presLayoutVars>
      </dgm:prSet>
      <dgm:spPr/>
    </dgm:pt>
    <dgm:pt modelId="{2512779E-2676-465A-972A-AF63BC514F10}" type="pres">
      <dgm:prSet presAssocID="{FEB67840-5E46-4BD9-A413-4C53C84EEA64}" presName="rootComposite" presStyleCnt="0"/>
      <dgm:spPr/>
    </dgm:pt>
    <dgm:pt modelId="{9085FC95-7608-4CD9-AA7E-3473C4E6366A}" type="pres">
      <dgm:prSet presAssocID="{FEB67840-5E46-4BD9-A413-4C53C84EEA64}" presName="rootText" presStyleLbl="node3" presStyleIdx="8" presStyleCnt="9" custScaleX="177424">
        <dgm:presLayoutVars>
          <dgm:chPref val="3"/>
        </dgm:presLayoutVars>
      </dgm:prSet>
      <dgm:spPr/>
    </dgm:pt>
    <dgm:pt modelId="{C335408E-5410-4B01-8E8E-D0E6FED848A3}" type="pres">
      <dgm:prSet presAssocID="{FEB67840-5E46-4BD9-A413-4C53C84EEA64}" presName="rootConnector" presStyleLbl="node3" presStyleIdx="8" presStyleCnt="9"/>
      <dgm:spPr/>
    </dgm:pt>
    <dgm:pt modelId="{843BA12E-C476-4A26-89A4-9F5038F61FE1}" type="pres">
      <dgm:prSet presAssocID="{FEB67840-5E46-4BD9-A413-4C53C84EEA64}" presName="hierChild4" presStyleCnt="0"/>
      <dgm:spPr/>
    </dgm:pt>
    <dgm:pt modelId="{68B20517-BADB-44A0-938D-E8F9DDDC0C83}" type="pres">
      <dgm:prSet presAssocID="{FEB67840-5E46-4BD9-A413-4C53C84EEA64}" presName="hierChild5" presStyleCnt="0"/>
      <dgm:spPr/>
    </dgm:pt>
    <dgm:pt modelId="{9F4956CE-6491-4D6A-A7E9-4CBD8272CAEC}" type="pres">
      <dgm:prSet presAssocID="{7D0F240F-8526-4B63-942B-3B9AC7ABE8CB}" presName="hierChild5" presStyleCnt="0"/>
      <dgm:spPr/>
    </dgm:pt>
    <dgm:pt modelId="{EA281039-C4FE-49BC-B3AA-ED7A04EBF118}" type="pres">
      <dgm:prSet presAssocID="{2EA33616-6C58-403A-899C-3B7D55F71B27}" presName="hierChild3" presStyleCnt="0"/>
      <dgm:spPr/>
    </dgm:pt>
    <dgm:pt modelId="{1BDD44F5-53A7-41EA-903A-88CF85B4AB29}" type="pres">
      <dgm:prSet presAssocID="{94BDFAB2-D384-4257-BBE6-64CA649D6C4B}" presName="Name111" presStyleLbl="parChTrans1D2" presStyleIdx="3" presStyleCnt="4"/>
      <dgm:spPr/>
    </dgm:pt>
    <dgm:pt modelId="{36EC6879-1829-42B5-B0BE-31DBA91655ED}" type="pres">
      <dgm:prSet presAssocID="{17B8589E-90E4-4C30-96E5-F2DC44689C2C}" presName="hierRoot3" presStyleCnt="0">
        <dgm:presLayoutVars>
          <dgm:hierBranch val="init"/>
        </dgm:presLayoutVars>
      </dgm:prSet>
      <dgm:spPr/>
    </dgm:pt>
    <dgm:pt modelId="{EE6F550C-7FAA-4858-BE1B-E51C87F70E08}" type="pres">
      <dgm:prSet presAssocID="{17B8589E-90E4-4C30-96E5-F2DC44689C2C}" presName="rootComposite3" presStyleCnt="0"/>
      <dgm:spPr/>
    </dgm:pt>
    <dgm:pt modelId="{45CC5284-EE7E-46FD-86B4-444C1B951931}" type="pres">
      <dgm:prSet presAssocID="{17B8589E-90E4-4C30-96E5-F2DC44689C2C}" presName="rootText3" presStyleLbl="asst1" presStyleIdx="0" presStyleCnt="1" custScaleX="246943" custScaleY="182803">
        <dgm:presLayoutVars>
          <dgm:chPref val="3"/>
        </dgm:presLayoutVars>
      </dgm:prSet>
      <dgm:spPr/>
    </dgm:pt>
    <dgm:pt modelId="{D9FBED2D-56DD-4727-9333-B52062179B8F}" type="pres">
      <dgm:prSet presAssocID="{17B8589E-90E4-4C30-96E5-F2DC44689C2C}" presName="rootConnector3" presStyleLbl="asst1" presStyleIdx="0" presStyleCnt="1"/>
      <dgm:spPr/>
    </dgm:pt>
    <dgm:pt modelId="{90C3F580-3136-49D7-98CF-174E4E18299D}" type="pres">
      <dgm:prSet presAssocID="{17B8589E-90E4-4C30-96E5-F2DC44689C2C}" presName="hierChild6" presStyleCnt="0"/>
      <dgm:spPr/>
    </dgm:pt>
    <dgm:pt modelId="{6625CAA4-DB89-4085-AD6F-B15FF958CE6B}" type="pres">
      <dgm:prSet presAssocID="{17B8589E-90E4-4C30-96E5-F2DC44689C2C}" presName="hierChild7" presStyleCnt="0"/>
      <dgm:spPr/>
    </dgm:pt>
  </dgm:ptLst>
  <dgm:cxnLst>
    <dgm:cxn modelId="{5B103B00-0E8C-4C64-88B3-3FC3FA3FCC15}" type="presOf" srcId="{286990E9-C041-46E0-9D69-C3E6A0DA7389}" destId="{23C71061-A25F-496B-B469-B1F5BFFACE8A}" srcOrd="0" destOrd="0" presId="urn:microsoft.com/office/officeart/2005/8/layout/orgChart1"/>
    <dgm:cxn modelId="{59EACE01-9F1F-480F-9285-C3252F8F890C}" srcId="{7D0F240F-8526-4B63-942B-3B9AC7ABE8CB}" destId="{C7B5288E-ECDC-4C6B-9454-B83F3D931C2C}" srcOrd="0" destOrd="0" parTransId="{FA9F4E15-696D-45E6-B1E2-7FCE622C6EDD}" sibTransId="{A0E1AA9D-49E6-45EA-B0D5-59D538CBEE9B}"/>
    <dgm:cxn modelId="{44A60706-3196-4FF7-8144-89CFAB98B11C}" srcId="{2EA33616-6C58-403A-899C-3B7D55F71B27}" destId="{7D0F240F-8526-4B63-942B-3B9AC7ABE8CB}" srcOrd="2" destOrd="0" parTransId="{A4D94B82-1BE8-45AD-95E7-AA6293D7B56E}" sibTransId="{8928C4FB-A768-4629-8A7E-7AF9924AF3CD}"/>
    <dgm:cxn modelId="{30D51D0A-DBA8-4666-B6BB-29C78F6472B9}" type="presOf" srcId="{34D7B74E-94CC-46FE-86D7-92D0D17A3FED}" destId="{A4D2C326-C7A7-424D-964E-6F93DD7A7518}" srcOrd="1" destOrd="0" presId="urn:microsoft.com/office/officeart/2005/8/layout/orgChart1"/>
    <dgm:cxn modelId="{87918E18-E409-4429-8287-EBC86D88CB19}" type="presOf" srcId="{8D664DD5-90FB-4EE1-A876-79E665293820}" destId="{D7CFB446-2957-435B-A48B-9314D30492C1}" srcOrd="0" destOrd="0" presId="urn:microsoft.com/office/officeart/2005/8/layout/orgChart1"/>
    <dgm:cxn modelId="{C32DBC1B-706F-4A08-833C-5D2DAC304E6F}" type="presOf" srcId="{851189D3-93F0-4DEA-A28D-8141C2416F82}" destId="{EB17EDFD-FB0D-4966-BECE-2C37C1683979}" srcOrd="0" destOrd="0" presId="urn:microsoft.com/office/officeart/2005/8/layout/orgChart1"/>
    <dgm:cxn modelId="{F50AFB26-97D1-4E80-9523-9A2FBCA16B98}" type="presOf" srcId="{0518F379-9B76-4D24-9528-ABF29A5CC0F7}" destId="{F49C7E02-ADF7-47A9-B251-A05DCA6DCBF0}" srcOrd="1" destOrd="0" presId="urn:microsoft.com/office/officeart/2005/8/layout/orgChart1"/>
    <dgm:cxn modelId="{A1716B2A-52BC-47BA-9EEE-41963838139C}" type="presOf" srcId="{2EA33616-6C58-403A-899C-3B7D55F71B27}" destId="{EFD0803D-D0E7-4BD0-BD15-D56AA3DD3146}" srcOrd="1" destOrd="0" presId="urn:microsoft.com/office/officeart/2005/8/layout/orgChart1"/>
    <dgm:cxn modelId="{62C7F52A-BCD8-45D0-B646-9718F0F206ED}" srcId="{0518F379-9B76-4D24-9528-ABF29A5CC0F7}" destId="{98B7E32F-7C9F-4767-AD1C-F59535E62FCA}" srcOrd="2" destOrd="0" parTransId="{F506620D-7313-454F-8AB4-496F78B7AA65}" sibTransId="{8D7FCF2C-4E0E-4A4A-91C3-B02D942D5395}"/>
    <dgm:cxn modelId="{0CAF5133-5CFC-4C9B-BA77-DEF5632BF1E5}" type="presOf" srcId="{A793A331-4341-42C2-9F30-32837BAD1240}" destId="{DC4087E9-4DA7-4CB7-8077-394624B82198}" srcOrd="0" destOrd="0" presId="urn:microsoft.com/office/officeart/2005/8/layout/orgChart1"/>
    <dgm:cxn modelId="{BE521934-8397-4C2D-BAFB-9BE1B185E699}" type="presOf" srcId="{7D0F240F-8526-4B63-942B-3B9AC7ABE8CB}" destId="{7EAA7A75-880C-4884-86F5-D1BF1E319D62}" srcOrd="0" destOrd="0" presId="urn:microsoft.com/office/officeart/2005/8/layout/orgChart1"/>
    <dgm:cxn modelId="{813EDF37-6D90-49B7-AC6A-605C5CAF970C}" type="presOf" srcId="{34D7B74E-94CC-46FE-86D7-92D0D17A3FED}" destId="{A65FF75B-4481-4051-B0CE-7CF87F2843F4}" srcOrd="0" destOrd="0" presId="urn:microsoft.com/office/officeart/2005/8/layout/orgChart1"/>
    <dgm:cxn modelId="{3B83913B-ED86-40AF-86E8-1364D2E844C3}" type="presOf" srcId="{4A8E0280-2733-4656-A701-30C443FA4B3C}" destId="{C519E047-1F7F-4E32-B589-DD71E5FD788D}" srcOrd="0" destOrd="0" presId="urn:microsoft.com/office/officeart/2005/8/layout/orgChart1"/>
    <dgm:cxn modelId="{D2C5A73C-B92E-453F-9C88-118E6F4B32BE}" type="presOf" srcId="{94BDFAB2-D384-4257-BBE6-64CA649D6C4B}" destId="{1BDD44F5-53A7-41EA-903A-88CF85B4AB29}" srcOrd="0" destOrd="0" presId="urn:microsoft.com/office/officeart/2005/8/layout/orgChart1"/>
    <dgm:cxn modelId="{BD5A303E-F182-4E5A-9733-110EE5E241A9}" type="presOf" srcId="{C7B5288E-ECDC-4C6B-9454-B83F3D931C2C}" destId="{AA87A360-D709-4740-BD0D-E4D2E001C015}" srcOrd="1" destOrd="0" presId="urn:microsoft.com/office/officeart/2005/8/layout/orgChart1"/>
    <dgm:cxn modelId="{1EF49440-9299-432B-8346-BAFF2E482772}" type="presOf" srcId="{A793A331-4341-42C2-9F30-32837BAD1240}" destId="{1B358719-7357-4774-850B-41EDD480CE73}" srcOrd="1" destOrd="0" presId="urn:microsoft.com/office/officeart/2005/8/layout/orgChart1"/>
    <dgm:cxn modelId="{6AF61A63-8D92-4E8B-999D-556AC25D358E}" srcId="{2EA33616-6C58-403A-899C-3B7D55F71B27}" destId="{4A8E0280-2733-4656-A701-30C443FA4B3C}" srcOrd="1" destOrd="0" parTransId="{C502114B-E009-4B1B-9366-7818D895A8A1}" sibTransId="{0C60B345-3203-4302-96D0-D6957165F5DE}"/>
    <dgm:cxn modelId="{92409B6A-BE79-485D-BD1C-317FF0FFED6D}" type="presOf" srcId="{98B7E32F-7C9F-4767-AD1C-F59535E62FCA}" destId="{D767327E-C2C0-440E-9B30-90E41605B514}" srcOrd="1" destOrd="0" presId="urn:microsoft.com/office/officeart/2005/8/layout/orgChart1"/>
    <dgm:cxn modelId="{EBB3264C-5D6A-466E-A2E8-407401B7A01D}" srcId="{2EA33616-6C58-403A-899C-3B7D55F71B27}" destId="{17B8589E-90E4-4C30-96E5-F2DC44689C2C}" srcOrd="3" destOrd="0" parTransId="{94BDFAB2-D384-4257-BBE6-64CA649D6C4B}" sibTransId="{BA992318-D0CE-4411-A706-85E0B88277AE}"/>
    <dgm:cxn modelId="{81DF9E6F-4A4D-4D25-9DC7-5C0F91B21BBC}" type="presOf" srcId="{851189D3-93F0-4DEA-A28D-8141C2416F82}" destId="{640F9297-2B31-478C-AB7F-C3C60FB594A5}" srcOrd="1" destOrd="0" presId="urn:microsoft.com/office/officeart/2005/8/layout/orgChart1"/>
    <dgm:cxn modelId="{E899EB72-F19F-403E-AF40-EECCCFC4E158}" type="presOf" srcId="{271AB01C-ED70-40A8-A7C9-1E585BA5E1EC}" destId="{A1800506-1F1D-46C7-AAD8-2C6414BBBB3E}" srcOrd="0" destOrd="0" presId="urn:microsoft.com/office/officeart/2005/8/layout/orgChart1"/>
    <dgm:cxn modelId="{D2CACD73-8D45-4A2E-ABCF-705C084537C0}" type="presOf" srcId="{FEB67840-5E46-4BD9-A413-4C53C84EEA64}" destId="{9085FC95-7608-4CD9-AA7E-3473C4E6366A}" srcOrd="0" destOrd="0" presId="urn:microsoft.com/office/officeart/2005/8/layout/orgChart1"/>
    <dgm:cxn modelId="{32954F74-FAA5-4460-B9B4-2E704F10C0CA}" srcId="{7D0F240F-8526-4B63-942B-3B9AC7ABE8CB}" destId="{851189D3-93F0-4DEA-A28D-8141C2416F82}" srcOrd="1" destOrd="0" parTransId="{60E571EC-26D6-4C25-B828-09404E51D7B0}" sibTransId="{B01992FA-786B-4519-8564-E39A22DA4BE3}"/>
    <dgm:cxn modelId="{25E0217B-35B8-48A6-BBE7-3276BB430BA8}" srcId="{4A8E0280-2733-4656-A701-30C443FA4B3C}" destId="{34D7B74E-94CC-46FE-86D7-92D0D17A3FED}" srcOrd="1" destOrd="0" parTransId="{F99BF5EE-1F04-40E6-8095-5C0407409AB2}" sibTransId="{D1A6A90A-D24A-4625-B9C2-E3AB827FE863}"/>
    <dgm:cxn modelId="{AD72CA7C-1078-4988-A19F-FF94CF2D2FF8}" type="presOf" srcId="{6E80C517-D3D6-45BE-954E-F6087B9CBA54}" destId="{334ADAAE-F4C5-4C21-A114-FC587303A91E}" srcOrd="0" destOrd="0" presId="urn:microsoft.com/office/officeart/2005/8/layout/orgChart1"/>
    <dgm:cxn modelId="{5D25897F-8CF9-4EDC-913D-35FC1DD21F2E}" type="presOf" srcId="{0518F379-9B76-4D24-9528-ABF29A5CC0F7}" destId="{EB12E4D8-E7F1-4C62-B520-31141AFC5A55}" srcOrd="0" destOrd="0" presId="urn:microsoft.com/office/officeart/2005/8/layout/orgChart1"/>
    <dgm:cxn modelId="{B9059486-5976-424F-AA22-74BDB01859CB}" srcId="{0518F379-9B76-4D24-9528-ABF29A5CC0F7}" destId="{8D664DD5-90FB-4EE1-A876-79E665293820}" srcOrd="0" destOrd="0" parTransId="{0D70F861-B996-4605-A160-ED94F20C60D1}" sibTransId="{5192B536-8A04-4C48-AE71-C1D46743F4BC}"/>
    <dgm:cxn modelId="{8A82078C-7624-4087-B0F6-D5E2D5F5585D}" type="presOf" srcId="{6CA73F9D-97B7-4A6D-B402-1ED0BD0A05CD}" destId="{F4358BAA-CB09-4B47-B61B-08234549C425}" srcOrd="1" destOrd="0" presId="urn:microsoft.com/office/officeart/2005/8/layout/orgChart1"/>
    <dgm:cxn modelId="{F8B3B694-A773-42DD-8205-B9555F71474D}" type="presOf" srcId="{FA9F4E15-696D-45E6-B1E2-7FCE622C6EDD}" destId="{91A9AB69-5C2E-4835-BC75-05B5CFEF0BD4}" srcOrd="0" destOrd="0" presId="urn:microsoft.com/office/officeart/2005/8/layout/orgChart1"/>
    <dgm:cxn modelId="{E627A7A8-6861-4A6A-9AB6-BD7D18EA8A4B}" type="presOf" srcId="{4A8E0280-2733-4656-A701-30C443FA4B3C}" destId="{8100DB24-906D-4679-9677-41791BFB4F9A}" srcOrd="1" destOrd="0" presId="urn:microsoft.com/office/officeart/2005/8/layout/orgChart1"/>
    <dgm:cxn modelId="{C69EBCAB-C2F3-44BD-8CAE-4DA88F5DE62E}" srcId="{4A8E0280-2733-4656-A701-30C443FA4B3C}" destId="{286990E9-C041-46E0-9D69-C3E6A0DA7389}" srcOrd="0" destOrd="0" parTransId="{899D220C-F381-47EE-8523-B0163FAFED6E}" sibTransId="{3E28D75C-4B0D-4248-B7A1-CCE3BA467EC9}"/>
    <dgm:cxn modelId="{B5368AB3-6A09-4986-8A56-83DA555636EB}" srcId="{6EA1F4CD-0708-4339-A47D-25F76AEDB4DB}" destId="{2EA33616-6C58-403A-899C-3B7D55F71B27}" srcOrd="0" destOrd="0" parTransId="{D5F52E3B-7BE2-4E80-90FF-8306A17CFF8A}" sibTransId="{163CC27F-84E5-444B-8EA9-ABC32484E352}"/>
    <dgm:cxn modelId="{4ABFC6B4-7BE6-448A-B148-339D207E4463}" type="presOf" srcId="{F506620D-7313-454F-8AB4-496F78B7AA65}" destId="{30D50DD8-177E-4ED8-B96F-43E8F0436772}" srcOrd="0" destOrd="0" presId="urn:microsoft.com/office/officeart/2005/8/layout/orgChart1"/>
    <dgm:cxn modelId="{839705C1-C09B-4825-8848-88358136C603}" type="presOf" srcId="{DE416E60-CF12-4738-8056-F98A479FE49F}" destId="{9B5EC859-7248-4FBE-AAC0-34E59A4B5E3A}" srcOrd="0" destOrd="0" presId="urn:microsoft.com/office/officeart/2005/8/layout/orgChart1"/>
    <dgm:cxn modelId="{BD90FCC1-0742-46EE-86CA-7DF22E4A8DD4}" type="presOf" srcId="{17B8589E-90E4-4C30-96E5-F2DC44689C2C}" destId="{D9FBED2D-56DD-4727-9333-B52062179B8F}" srcOrd="1" destOrd="0" presId="urn:microsoft.com/office/officeart/2005/8/layout/orgChart1"/>
    <dgm:cxn modelId="{1D4697C3-EF01-426A-8608-0A6F7819A97A}" type="presOf" srcId="{60E571EC-26D6-4C25-B828-09404E51D7B0}" destId="{D1C6E7E9-A1B8-4049-90DF-B2CF1759CE02}" srcOrd="0" destOrd="0" presId="urn:microsoft.com/office/officeart/2005/8/layout/orgChart1"/>
    <dgm:cxn modelId="{7D2667C4-CCDF-44F1-B778-75CB259A3013}" type="presOf" srcId="{FEB67840-5E46-4BD9-A413-4C53C84EEA64}" destId="{C335408E-5410-4B01-8E8E-D0E6FED848A3}" srcOrd="1" destOrd="0" presId="urn:microsoft.com/office/officeart/2005/8/layout/orgChart1"/>
    <dgm:cxn modelId="{ECC299C8-43D5-415C-A823-5FFBCF2709E1}" type="presOf" srcId="{17B8589E-90E4-4C30-96E5-F2DC44689C2C}" destId="{45CC5284-EE7E-46FD-86B4-444C1B951931}" srcOrd="0" destOrd="0" presId="urn:microsoft.com/office/officeart/2005/8/layout/orgChart1"/>
    <dgm:cxn modelId="{3389BFCD-CAAE-4773-954B-86F74E08323C}" type="presOf" srcId="{C502114B-E009-4B1B-9366-7818D895A8A1}" destId="{8783946D-80EC-4BDA-AF14-E42507B7B89C}" srcOrd="0" destOrd="0" presId="urn:microsoft.com/office/officeart/2005/8/layout/orgChart1"/>
    <dgm:cxn modelId="{2A43A7D5-AE16-458D-971A-DDAB61F8E893}" type="presOf" srcId="{98B7E32F-7C9F-4767-AD1C-F59535E62FCA}" destId="{051E546B-CC46-4A5F-9A28-4C8FBF1FDF44}" srcOrd="0" destOrd="0" presId="urn:microsoft.com/office/officeart/2005/8/layout/orgChart1"/>
    <dgm:cxn modelId="{5D10EED6-4D49-4563-93E4-AA8BF4A82560}" type="presOf" srcId="{286990E9-C041-46E0-9D69-C3E6A0DA7389}" destId="{1F996B1F-4C9B-4848-9CF3-1774E9A0D0D5}" srcOrd="1" destOrd="0" presId="urn:microsoft.com/office/officeart/2005/8/layout/orgChart1"/>
    <dgm:cxn modelId="{BCAAC2D7-0D44-4B3A-B87E-60EAAC2D6226}" type="presOf" srcId="{0D70F861-B996-4605-A160-ED94F20C60D1}" destId="{3DD077B0-4179-4B0C-B714-61AC77E18643}" srcOrd="0" destOrd="0" presId="urn:microsoft.com/office/officeart/2005/8/layout/orgChart1"/>
    <dgm:cxn modelId="{4E93B3D9-6766-4269-A28F-02294505C05A}" srcId="{7D0F240F-8526-4B63-942B-3B9AC7ABE8CB}" destId="{FEB67840-5E46-4BD9-A413-4C53C84EEA64}" srcOrd="2" destOrd="0" parTransId="{271AB01C-ED70-40A8-A7C9-1E585BA5E1EC}" sibTransId="{1C00FD98-1820-42C7-8FF2-2888D930C513}"/>
    <dgm:cxn modelId="{858653DE-4951-4F39-BA46-7FE97018FA92}" type="presOf" srcId="{F99BF5EE-1F04-40E6-8095-5C0407409AB2}" destId="{4DB6DE1E-068A-464D-9627-05F99756B492}" srcOrd="0" destOrd="0" presId="urn:microsoft.com/office/officeart/2005/8/layout/orgChart1"/>
    <dgm:cxn modelId="{2E537DDF-6CD6-47E0-954E-40E29B61D39C}" type="presOf" srcId="{8D664DD5-90FB-4EE1-A876-79E665293820}" destId="{58855821-B29F-4835-BB5E-81A15B64159F}" srcOrd="1" destOrd="0" presId="urn:microsoft.com/office/officeart/2005/8/layout/orgChart1"/>
    <dgm:cxn modelId="{DC6C29E2-CB45-4A25-A817-0402689C31A5}" srcId="{2EA33616-6C58-403A-899C-3B7D55F71B27}" destId="{0518F379-9B76-4D24-9528-ABF29A5CC0F7}" srcOrd="0" destOrd="0" parTransId="{DE416E60-CF12-4738-8056-F98A479FE49F}" sibTransId="{BE12FF9A-AA6D-4E26-8169-D66AD7FF6FB4}"/>
    <dgm:cxn modelId="{4F1529E5-966A-47E6-A26D-F4FE15FC7B57}" type="presOf" srcId="{899D220C-F381-47EE-8523-B0163FAFED6E}" destId="{26C073E9-B932-4547-9758-C5269F99358F}" srcOrd="0" destOrd="0" presId="urn:microsoft.com/office/officeart/2005/8/layout/orgChart1"/>
    <dgm:cxn modelId="{FB4BB6EA-A5FF-413F-9EE8-713A56E70416}" srcId="{0518F379-9B76-4D24-9528-ABF29A5CC0F7}" destId="{A793A331-4341-42C2-9F30-32837BAD1240}" srcOrd="3" destOrd="0" parTransId="{07BAA1CF-12B9-42A4-9367-388F7F8031FD}" sibTransId="{5B935FF3-7FEC-4DF8-BC35-76E12E6BF086}"/>
    <dgm:cxn modelId="{CCFA3BEC-6529-4A10-A03F-4B3AA987892B}" srcId="{0518F379-9B76-4D24-9528-ABF29A5CC0F7}" destId="{6CA73F9D-97B7-4A6D-B402-1ED0BD0A05CD}" srcOrd="1" destOrd="0" parTransId="{6E80C517-D3D6-45BE-954E-F6087B9CBA54}" sibTransId="{44034939-F765-4A2D-845F-8F10BCF56EAD}"/>
    <dgm:cxn modelId="{9309A3EF-E62A-4305-B173-E0FA1B51C3CB}" type="presOf" srcId="{2EA33616-6C58-403A-899C-3B7D55F71B27}" destId="{6EC8FE8C-3EAF-4DCB-B78C-936D0F26F435}" srcOrd="0" destOrd="0" presId="urn:microsoft.com/office/officeart/2005/8/layout/orgChart1"/>
    <dgm:cxn modelId="{8F2D3CF1-7BB0-482B-8703-06A51A77FFCC}" type="presOf" srcId="{07BAA1CF-12B9-42A4-9367-388F7F8031FD}" destId="{B7D2D03B-BDB0-41C3-B63A-EC48F1C8FF14}" srcOrd="0" destOrd="0" presId="urn:microsoft.com/office/officeart/2005/8/layout/orgChart1"/>
    <dgm:cxn modelId="{EA6350F1-9FF9-430E-9CF9-7BC8DE8ABEDD}" type="presOf" srcId="{7D0F240F-8526-4B63-942B-3B9AC7ABE8CB}" destId="{EF2395B0-97C4-4DE9-A4EF-C65209C44A6C}" srcOrd="1" destOrd="0" presId="urn:microsoft.com/office/officeart/2005/8/layout/orgChart1"/>
    <dgm:cxn modelId="{5132D9F1-B2FA-4509-8DEB-7FE6AE7FBF1E}" type="presOf" srcId="{6CA73F9D-97B7-4A6D-B402-1ED0BD0A05CD}" destId="{332057F1-B64C-4446-BC0D-FABE3C76B113}" srcOrd="0" destOrd="0" presId="urn:microsoft.com/office/officeart/2005/8/layout/orgChart1"/>
    <dgm:cxn modelId="{ACEEEDF5-E08A-4A38-9B2C-839C8840F1EA}" type="presOf" srcId="{6EA1F4CD-0708-4339-A47D-25F76AEDB4DB}" destId="{BE809DCD-C791-4D06-B74E-636465068ABF}" srcOrd="0" destOrd="0" presId="urn:microsoft.com/office/officeart/2005/8/layout/orgChart1"/>
    <dgm:cxn modelId="{9ED0E7F9-4532-48C2-AEE6-FE510723C447}" type="presOf" srcId="{A4D94B82-1BE8-45AD-95E7-AA6293D7B56E}" destId="{F57ED4B6-9F6C-4CC0-BAE9-7ACB2D023791}" srcOrd="0" destOrd="0" presId="urn:microsoft.com/office/officeart/2005/8/layout/orgChart1"/>
    <dgm:cxn modelId="{B406A7FA-0843-4C7A-BE74-888141601E5A}" type="presOf" srcId="{C7B5288E-ECDC-4C6B-9454-B83F3D931C2C}" destId="{90D973E4-BF02-42C2-A95B-329752B55EBD}" srcOrd="0" destOrd="0" presId="urn:microsoft.com/office/officeart/2005/8/layout/orgChart1"/>
    <dgm:cxn modelId="{839DDAE4-9B5F-41D8-A5F8-8ED580513B86}" type="presParOf" srcId="{BE809DCD-C791-4D06-B74E-636465068ABF}" destId="{CBC44882-21AA-4C17-849C-D9C786CEEDB2}" srcOrd="0" destOrd="0" presId="urn:microsoft.com/office/officeart/2005/8/layout/orgChart1"/>
    <dgm:cxn modelId="{1F605859-5ED8-477A-9BC6-188C55A8AA97}" type="presParOf" srcId="{CBC44882-21AA-4C17-849C-D9C786CEEDB2}" destId="{D34B3118-2238-4881-A51D-D88F2B6A435D}" srcOrd="0" destOrd="0" presId="urn:microsoft.com/office/officeart/2005/8/layout/orgChart1"/>
    <dgm:cxn modelId="{E046014F-22A5-4046-B6A0-601FF00E5C05}" type="presParOf" srcId="{D34B3118-2238-4881-A51D-D88F2B6A435D}" destId="{6EC8FE8C-3EAF-4DCB-B78C-936D0F26F435}" srcOrd="0" destOrd="0" presId="urn:microsoft.com/office/officeart/2005/8/layout/orgChart1"/>
    <dgm:cxn modelId="{256A52F8-9DD3-47A3-9DFD-2D4043E73516}" type="presParOf" srcId="{D34B3118-2238-4881-A51D-D88F2B6A435D}" destId="{EFD0803D-D0E7-4BD0-BD15-D56AA3DD3146}" srcOrd="1" destOrd="0" presId="urn:microsoft.com/office/officeart/2005/8/layout/orgChart1"/>
    <dgm:cxn modelId="{904B5239-E006-4EB1-B937-E28D093D9AAA}" type="presParOf" srcId="{CBC44882-21AA-4C17-849C-D9C786CEEDB2}" destId="{76D3F05A-4157-40B3-A88D-439316AD0519}" srcOrd="1" destOrd="0" presId="urn:microsoft.com/office/officeart/2005/8/layout/orgChart1"/>
    <dgm:cxn modelId="{2F3347C3-4BA0-4772-9154-34D4D84297F8}" type="presParOf" srcId="{76D3F05A-4157-40B3-A88D-439316AD0519}" destId="{9B5EC859-7248-4FBE-AAC0-34E59A4B5E3A}" srcOrd="0" destOrd="0" presId="urn:microsoft.com/office/officeart/2005/8/layout/orgChart1"/>
    <dgm:cxn modelId="{FCFF062C-7C38-4D22-AB6B-1EAFA1A0FB34}" type="presParOf" srcId="{76D3F05A-4157-40B3-A88D-439316AD0519}" destId="{DABCF168-8197-4DA5-94C4-057CBDCE17AB}" srcOrd="1" destOrd="0" presId="urn:microsoft.com/office/officeart/2005/8/layout/orgChart1"/>
    <dgm:cxn modelId="{95EDA431-83D9-4E23-BB92-8CD124C4829C}" type="presParOf" srcId="{DABCF168-8197-4DA5-94C4-057CBDCE17AB}" destId="{C69B29FC-971D-497C-B303-CC11DC38A35E}" srcOrd="0" destOrd="0" presId="urn:microsoft.com/office/officeart/2005/8/layout/orgChart1"/>
    <dgm:cxn modelId="{A9705104-38FF-4229-935A-34F1C288551F}" type="presParOf" srcId="{C69B29FC-971D-497C-B303-CC11DC38A35E}" destId="{EB12E4D8-E7F1-4C62-B520-31141AFC5A55}" srcOrd="0" destOrd="0" presId="urn:microsoft.com/office/officeart/2005/8/layout/orgChart1"/>
    <dgm:cxn modelId="{F968F6E5-9EAB-4747-B3A2-31CACFB72E6D}" type="presParOf" srcId="{C69B29FC-971D-497C-B303-CC11DC38A35E}" destId="{F49C7E02-ADF7-47A9-B251-A05DCA6DCBF0}" srcOrd="1" destOrd="0" presId="urn:microsoft.com/office/officeart/2005/8/layout/orgChart1"/>
    <dgm:cxn modelId="{5DC03168-64D9-4309-BFFB-E370C7A25A24}" type="presParOf" srcId="{DABCF168-8197-4DA5-94C4-057CBDCE17AB}" destId="{7292F90E-15B3-447A-9832-737E5FD6DA66}" srcOrd="1" destOrd="0" presId="urn:microsoft.com/office/officeart/2005/8/layout/orgChart1"/>
    <dgm:cxn modelId="{551C5CBB-4EAD-4453-A978-F5CC6FA483A4}" type="presParOf" srcId="{7292F90E-15B3-447A-9832-737E5FD6DA66}" destId="{3DD077B0-4179-4B0C-B714-61AC77E18643}" srcOrd="0" destOrd="0" presId="urn:microsoft.com/office/officeart/2005/8/layout/orgChart1"/>
    <dgm:cxn modelId="{3BDF2D8B-855F-4E12-BFA5-A17A6A5C854D}" type="presParOf" srcId="{7292F90E-15B3-447A-9832-737E5FD6DA66}" destId="{57FE9242-3130-4622-A1C1-67DC82734968}" srcOrd="1" destOrd="0" presId="urn:microsoft.com/office/officeart/2005/8/layout/orgChart1"/>
    <dgm:cxn modelId="{4DA298BB-C5E7-44C2-A02D-2EA60645D216}" type="presParOf" srcId="{57FE9242-3130-4622-A1C1-67DC82734968}" destId="{922800AC-5CEE-4D7C-8DE5-68C7B7BE5026}" srcOrd="0" destOrd="0" presId="urn:microsoft.com/office/officeart/2005/8/layout/orgChart1"/>
    <dgm:cxn modelId="{91427E47-86AA-41EC-AE15-9861AE0A597A}" type="presParOf" srcId="{922800AC-5CEE-4D7C-8DE5-68C7B7BE5026}" destId="{D7CFB446-2957-435B-A48B-9314D30492C1}" srcOrd="0" destOrd="0" presId="urn:microsoft.com/office/officeart/2005/8/layout/orgChart1"/>
    <dgm:cxn modelId="{E3C0933E-C4ED-4D80-8AFD-A240D66B4037}" type="presParOf" srcId="{922800AC-5CEE-4D7C-8DE5-68C7B7BE5026}" destId="{58855821-B29F-4835-BB5E-81A15B64159F}" srcOrd="1" destOrd="0" presId="urn:microsoft.com/office/officeart/2005/8/layout/orgChart1"/>
    <dgm:cxn modelId="{18C2E470-8B8C-434C-80E2-E76E49C967AB}" type="presParOf" srcId="{57FE9242-3130-4622-A1C1-67DC82734968}" destId="{25EF897C-5651-456F-9CC1-739BB9963408}" srcOrd="1" destOrd="0" presId="urn:microsoft.com/office/officeart/2005/8/layout/orgChart1"/>
    <dgm:cxn modelId="{AC44359A-8A40-4B8B-B76B-C99AF327B40B}" type="presParOf" srcId="{57FE9242-3130-4622-A1C1-67DC82734968}" destId="{B659AEDA-D0DF-432F-9F9A-DCF22A87D4C3}" srcOrd="2" destOrd="0" presId="urn:microsoft.com/office/officeart/2005/8/layout/orgChart1"/>
    <dgm:cxn modelId="{D9D1DB80-345C-40C1-815D-2A246B4C321D}" type="presParOf" srcId="{7292F90E-15B3-447A-9832-737E5FD6DA66}" destId="{334ADAAE-F4C5-4C21-A114-FC587303A91E}" srcOrd="2" destOrd="0" presId="urn:microsoft.com/office/officeart/2005/8/layout/orgChart1"/>
    <dgm:cxn modelId="{F43DBB89-68A7-49B2-9C92-CA2458058524}" type="presParOf" srcId="{7292F90E-15B3-447A-9832-737E5FD6DA66}" destId="{36A386C1-B69F-40E3-95F6-8374F02AF457}" srcOrd="3" destOrd="0" presId="urn:microsoft.com/office/officeart/2005/8/layout/orgChart1"/>
    <dgm:cxn modelId="{5AA006DA-E9D2-4BE7-9E10-08C18FEBC067}" type="presParOf" srcId="{36A386C1-B69F-40E3-95F6-8374F02AF457}" destId="{44F7C87D-31C7-4898-A429-69DBA1FD72CC}" srcOrd="0" destOrd="0" presId="urn:microsoft.com/office/officeart/2005/8/layout/orgChart1"/>
    <dgm:cxn modelId="{84F9A0CD-CD0D-444A-B7B4-F01B186B5F7A}" type="presParOf" srcId="{44F7C87D-31C7-4898-A429-69DBA1FD72CC}" destId="{332057F1-B64C-4446-BC0D-FABE3C76B113}" srcOrd="0" destOrd="0" presId="urn:microsoft.com/office/officeart/2005/8/layout/orgChart1"/>
    <dgm:cxn modelId="{B24F67BC-FA43-4B28-8C44-FCB6C02804AF}" type="presParOf" srcId="{44F7C87D-31C7-4898-A429-69DBA1FD72CC}" destId="{F4358BAA-CB09-4B47-B61B-08234549C425}" srcOrd="1" destOrd="0" presId="urn:microsoft.com/office/officeart/2005/8/layout/orgChart1"/>
    <dgm:cxn modelId="{8925FAD3-9386-471F-92AA-36640460790D}" type="presParOf" srcId="{36A386C1-B69F-40E3-95F6-8374F02AF457}" destId="{4D15DA76-A923-445B-AEBD-18B3F3BFADEA}" srcOrd="1" destOrd="0" presId="urn:microsoft.com/office/officeart/2005/8/layout/orgChart1"/>
    <dgm:cxn modelId="{E22F28B9-384E-4463-88F1-6E006D1B584C}" type="presParOf" srcId="{36A386C1-B69F-40E3-95F6-8374F02AF457}" destId="{D1166AF9-B3B7-4FC1-B98E-F41AD5E72A86}" srcOrd="2" destOrd="0" presId="urn:microsoft.com/office/officeart/2005/8/layout/orgChart1"/>
    <dgm:cxn modelId="{28893352-8227-4174-BE8A-03C085183081}" type="presParOf" srcId="{7292F90E-15B3-447A-9832-737E5FD6DA66}" destId="{30D50DD8-177E-4ED8-B96F-43E8F0436772}" srcOrd="4" destOrd="0" presId="urn:microsoft.com/office/officeart/2005/8/layout/orgChart1"/>
    <dgm:cxn modelId="{49C78E5E-DB59-42AC-850A-2CF698DE3406}" type="presParOf" srcId="{7292F90E-15B3-447A-9832-737E5FD6DA66}" destId="{52DDF5D0-5A76-48BC-9A61-916F1E58AAE4}" srcOrd="5" destOrd="0" presId="urn:microsoft.com/office/officeart/2005/8/layout/orgChart1"/>
    <dgm:cxn modelId="{85A49FED-2C7D-459C-B341-F27FA176F4A7}" type="presParOf" srcId="{52DDF5D0-5A76-48BC-9A61-916F1E58AAE4}" destId="{550F749D-B4F6-4B6E-AFCB-EA2D68B7DAB4}" srcOrd="0" destOrd="0" presId="urn:microsoft.com/office/officeart/2005/8/layout/orgChart1"/>
    <dgm:cxn modelId="{90C951C3-EFC5-469A-9DA5-897BAFDBC9F7}" type="presParOf" srcId="{550F749D-B4F6-4B6E-AFCB-EA2D68B7DAB4}" destId="{051E546B-CC46-4A5F-9A28-4C8FBF1FDF44}" srcOrd="0" destOrd="0" presId="urn:microsoft.com/office/officeart/2005/8/layout/orgChart1"/>
    <dgm:cxn modelId="{DDACDBD0-660A-4FED-9FAD-043DF69537A5}" type="presParOf" srcId="{550F749D-B4F6-4B6E-AFCB-EA2D68B7DAB4}" destId="{D767327E-C2C0-440E-9B30-90E41605B514}" srcOrd="1" destOrd="0" presId="urn:microsoft.com/office/officeart/2005/8/layout/orgChart1"/>
    <dgm:cxn modelId="{2583A93D-B5F7-470A-B23C-383840F958F1}" type="presParOf" srcId="{52DDF5D0-5A76-48BC-9A61-916F1E58AAE4}" destId="{4B4C985A-4536-4805-958D-E79C07776BFD}" srcOrd="1" destOrd="0" presId="urn:microsoft.com/office/officeart/2005/8/layout/orgChart1"/>
    <dgm:cxn modelId="{0EBAB291-FFD9-4B87-8A1A-DD6046C8B6F5}" type="presParOf" srcId="{52DDF5D0-5A76-48BC-9A61-916F1E58AAE4}" destId="{C72AC6B8-24B9-4160-AC32-418F7D1FF301}" srcOrd="2" destOrd="0" presId="urn:microsoft.com/office/officeart/2005/8/layout/orgChart1"/>
    <dgm:cxn modelId="{B7E78715-2DD3-40CC-8C01-899B1A638BCB}" type="presParOf" srcId="{7292F90E-15B3-447A-9832-737E5FD6DA66}" destId="{B7D2D03B-BDB0-41C3-B63A-EC48F1C8FF14}" srcOrd="6" destOrd="0" presId="urn:microsoft.com/office/officeart/2005/8/layout/orgChart1"/>
    <dgm:cxn modelId="{8B5227BE-A467-4C84-A495-B67FB4F6C123}" type="presParOf" srcId="{7292F90E-15B3-447A-9832-737E5FD6DA66}" destId="{5092905E-4213-46C0-B5F0-269E079A1261}" srcOrd="7" destOrd="0" presId="urn:microsoft.com/office/officeart/2005/8/layout/orgChart1"/>
    <dgm:cxn modelId="{D71D4DEF-A9DD-492C-A32D-1A1A94BB46A0}" type="presParOf" srcId="{5092905E-4213-46C0-B5F0-269E079A1261}" destId="{6DC822BC-B006-4C03-B1F6-676910FCCD54}" srcOrd="0" destOrd="0" presId="urn:microsoft.com/office/officeart/2005/8/layout/orgChart1"/>
    <dgm:cxn modelId="{9EED4C4C-F282-40E6-8C5D-1D851EA49643}" type="presParOf" srcId="{6DC822BC-B006-4C03-B1F6-676910FCCD54}" destId="{DC4087E9-4DA7-4CB7-8077-394624B82198}" srcOrd="0" destOrd="0" presId="urn:microsoft.com/office/officeart/2005/8/layout/orgChart1"/>
    <dgm:cxn modelId="{C305AA80-4260-444E-BCBD-0E1B8ECD3DDF}" type="presParOf" srcId="{6DC822BC-B006-4C03-B1F6-676910FCCD54}" destId="{1B358719-7357-4774-850B-41EDD480CE73}" srcOrd="1" destOrd="0" presId="urn:microsoft.com/office/officeart/2005/8/layout/orgChart1"/>
    <dgm:cxn modelId="{FB5AB2F3-7FEB-4404-B9CA-73600DAC131E}" type="presParOf" srcId="{5092905E-4213-46C0-B5F0-269E079A1261}" destId="{0143507C-082A-44DE-AAB5-466651C2EA28}" srcOrd="1" destOrd="0" presId="urn:microsoft.com/office/officeart/2005/8/layout/orgChart1"/>
    <dgm:cxn modelId="{FF10A395-5880-4E65-9F33-C62BF73FED34}" type="presParOf" srcId="{5092905E-4213-46C0-B5F0-269E079A1261}" destId="{DAE71B8B-4181-484E-9AE1-9F11336C6D70}" srcOrd="2" destOrd="0" presId="urn:microsoft.com/office/officeart/2005/8/layout/orgChart1"/>
    <dgm:cxn modelId="{275E9674-0AB5-45FA-B673-27A2C18B935E}" type="presParOf" srcId="{DABCF168-8197-4DA5-94C4-057CBDCE17AB}" destId="{0FF6E8A5-63F3-4681-8C4F-99EACC836F0B}" srcOrd="2" destOrd="0" presId="urn:microsoft.com/office/officeart/2005/8/layout/orgChart1"/>
    <dgm:cxn modelId="{95E803C6-6D92-40F1-B078-CD94F81655F6}" type="presParOf" srcId="{76D3F05A-4157-40B3-A88D-439316AD0519}" destId="{8783946D-80EC-4BDA-AF14-E42507B7B89C}" srcOrd="2" destOrd="0" presId="urn:microsoft.com/office/officeart/2005/8/layout/orgChart1"/>
    <dgm:cxn modelId="{863AFBC0-0C40-41D0-9D25-A81412DA8EE5}" type="presParOf" srcId="{76D3F05A-4157-40B3-A88D-439316AD0519}" destId="{6690D68C-82F4-4F95-A343-5B561320F057}" srcOrd="3" destOrd="0" presId="urn:microsoft.com/office/officeart/2005/8/layout/orgChart1"/>
    <dgm:cxn modelId="{26434997-8C7E-47CD-8BF6-7274BDB969D0}" type="presParOf" srcId="{6690D68C-82F4-4F95-A343-5B561320F057}" destId="{E6F23C45-D2BA-49A2-8EE8-511B96C76DD6}" srcOrd="0" destOrd="0" presId="urn:microsoft.com/office/officeart/2005/8/layout/orgChart1"/>
    <dgm:cxn modelId="{5C402983-9516-4CD8-BD56-E153F58A7D44}" type="presParOf" srcId="{E6F23C45-D2BA-49A2-8EE8-511B96C76DD6}" destId="{C519E047-1F7F-4E32-B589-DD71E5FD788D}" srcOrd="0" destOrd="0" presId="urn:microsoft.com/office/officeart/2005/8/layout/orgChart1"/>
    <dgm:cxn modelId="{C0240C8B-2F85-4C05-9B0B-954A17D6B978}" type="presParOf" srcId="{E6F23C45-D2BA-49A2-8EE8-511B96C76DD6}" destId="{8100DB24-906D-4679-9677-41791BFB4F9A}" srcOrd="1" destOrd="0" presId="urn:microsoft.com/office/officeart/2005/8/layout/orgChart1"/>
    <dgm:cxn modelId="{2B768EB4-F3E2-480A-A053-A98E658A3837}" type="presParOf" srcId="{6690D68C-82F4-4F95-A343-5B561320F057}" destId="{A85A5C82-A1BB-46B3-8B22-0C32944D2325}" srcOrd="1" destOrd="0" presId="urn:microsoft.com/office/officeart/2005/8/layout/orgChart1"/>
    <dgm:cxn modelId="{77DFDEFF-0630-4149-BC6A-17947537A5B6}" type="presParOf" srcId="{A85A5C82-A1BB-46B3-8B22-0C32944D2325}" destId="{26C073E9-B932-4547-9758-C5269F99358F}" srcOrd="0" destOrd="0" presId="urn:microsoft.com/office/officeart/2005/8/layout/orgChart1"/>
    <dgm:cxn modelId="{EDF4F90A-A391-4FBD-BD25-13FE82D00C38}" type="presParOf" srcId="{A85A5C82-A1BB-46B3-8B22-0C32944D2325}" destId="{E3DB1D9D-E253-44C3-B47B-0392AF1F3C19}" srcOrd="1" destOrd="0" presId="urn:microsoft.com/office/officeart/2005/8/layout/orgChart1"/>
    <dgm:cxn modelId="{8BBF8238-BD49-462E-8503-7D6DE43A8EDF}" type="presParOf" srcId="{E3DB1D9D-E253-44C3-B47B-0392AF1F3C19}" destId="{A9A1CB32-8305-4321-B4E1-55A01472ADC1}" srcOrd="0" destOrd="0" presId="urn:microsoft.com/office/officeart/2005/8/layout/orgChart1"/>
    <dgm:cxn modelId="{E1FC610D-EC57-4C44-8EF6-62E4D8C93DD1}" type="presParOf" srcId="{A9A1CB32-8305-4321-B4E1-55A01472ADC1}" destId="{23C71061-A25F-496B-B469-B1F5BFFACE8A}" srcOrd="0" destOrd="0" presId="urn:microsoft.com/office/officeart/2005/8/layout/orgChart1"/>
    <dgm:cxn modelId="{953E91C3-A491-4E8A-A088-46E1E0B5EE1C}" type="presParOf" srcId="{A9A1CB32-8305-4321-B4E1-55A01472ADC1}" destId="{1F996B1F-4C9B-4848-9CF3-1774E9A0D0D5}" srcOrd="1" destOrd="0" presId="urn:microsoft.com/office/officeart/2005/8/layout/orgChart1"/>
    <dgm:cxn modelId="{C62E2FA9-28F2-4A7F-B3AB-480572A62144}" type="presParOf" srcId="{E3DB1D9D-E253-44C3-B47B-0392AF1F3C19}" destId="{1A018729-E7B4-4A12-B413-B9E15F5FA11B}" srcOrd="1" destOrd="0" presId="urn:microsoft.com/office/officeart/2005/8/layout/orgChart1"/>
    <dgm:cxn modelId="{388B66D7-313E-4BB9-B397-4C15F925A8A2}" type="presParOf" srcId="{E3DB1D9D-E253-44C3-B47B-0392AF1F3C19}" destId="{2ABFF5EA-8ECC-430D-8965-4CEC6F1372AC}" srcOrd="2" destOrd="0" presId="urn:microsoft.com/office/officeart/2005/8/layout/orgChart1"/>
    <dgm:cxn modelId="{EEA3B8B1-D85B-444E-900D-2D68E8EB7C1C}" type="presParOf" srcId="{A85A5C82-A1BB-46B3-8B22-0C32944D2325}" destId="{4DB6DE1E-068A-464D-9627-05F99756B492}" srcOrd="2" destOrd="0" presId="urn:microsoft.com/office/officeart/2005/8/layout/orgChart1"/>
    <dgm:cxn modelId="{325BB1CA-A8CA-47BC-AA3B-AC8B5640A95A}" type="presParOf" srcId="{A85A5C82-A1BB-46B3-8B22-0C32944D2325}" destId="{78A79611-425C-4C37-A96F-A502324586C6}" srcOrd="3" destOrd="0" presId="urn:microsoft.com/office/officeart/2005/8/layout/orgChart1"/>
    <dgm:cxn modelId="{242C1CDB-E1DC-4A70-A076-B2D53D67F086}" type="presParOf" srcId="{78A79611-425C-4C37-A96F-A502324586C6}" destId="{8D17138A-1E9C-4AE4-B363-F019D713F8EE}" srcOrd="0" destOrd="0" presId="urn:microsoft.com/office/officeart/2005/8/layout/orgChart1"/>
    <dgm:cxn modelId="{C0A2BED4-E0CB-4470-B7C8-B1FB363B4123}" type="presParOf" srcId="{8D17138A-1E9C-4AE4-B363-F019D713F8EE}" destId="{A65FF75B-4481-4051-B0CE-7CF87F2843F4}" srcOrd="0" destOrd="0" presId="urn:microsoft.com/office/officeart/2005/8/layout/orgChart1"/>
    <dgm:cxn modelId="{3D43FA63-EEE3-4853-AC6E-4243BF5C77B2}" type="presParOf" srcId="{8D17138A-1E9C-4AE4-B363-F019D713F8EE}" destId="{A4D2C326-C7A7-424D-964E-6F93DD7A7518}" srcOrd="1" destOrd="0" presId="urn:microsoft.com/office/officeart/2005/8/layout/orgChart1"/>
    <dgm:cxn modelId="{3A481791-2922-4A84-899A-4B5470CA6974}" type="presParOf" srcId="{78A79611-425C-4C37-A96F-A502324586C6}" destId="{BA082DB4-4EF6-4BAF-88C6-6172956E4E5F}" srcOrd="1" destOrd="0" presId="urn:microsoft.com/office/officeart/2005/8/layout/orgChart1"/>
    <dgm:cxn modelId="{657A97A1-A3A9-4349-8E99-37E135DDC52E}" type="presParOf" srcId="{78A79611-425C-4C37-A96F-A502324586C6}" destId="{CEAC6788-4D38-432A-A161-9A25A81B0311}" srcOrd="2" destOrd="0" presId="urn:microsoft.com/office/officeart/2005/8/layout/orgChart1"/>
    <dgm:cxn modelId="{E95E287F-EE60-48FA-A744-B6F41726452B}" type="presParOf" srcId="{6690D68C-82F4-4F95-A343-5B561320F057}" destId="{0D668301-525E-4CFE-90F7-D0F499A53205}" srcOrd="2" destOrd="0" presId="urn:microsoft.com/office/officeart/2005/8/layout/orgChart1"/>
    <dgm:cxn modelId="{F2CAEE64-46B6-4292-88D6-DC0E78423B5A}" type="presParOf" srcId="{76D3F05A-4157-40B3-A88D-439316AD0519}" destId="{F57ED4B6-9F6C-4CC0-BAE9-7ACB2D023791}" srcOrd="4" destOrd="0" presId="urn:microsoft.com/office/officeart/2005/8/layout/orgChart1"/>
    <dgm:cxn modelId="{0FA9FE7F-AAC4-43CC-A629-5C24D146C14F}" type="presParOf" srcId="{76D3F05A-4157-40B3-A88D-439316AD0519}" destId="{89F738BA-7A66-41EA-A6BD-3E2B6198113E}" srcOrd="5" destOrd="0" presId="urn:microsoft.com/office/officeart/2005/8/layout/orgChart1"/>
    <dgm:cxn modelId="{FAE34F7E-07FE-459E-AB70-410A782A1F40}" type="presParOf" srcId="{89F738BA-7A66-41EA-A6BD-3E2B6198113E}" destId="{EC362FC3-1C64-4328-A935-229B26D4E985}" srcOrd="0" destOrd="0" presId="urn:microsoft.com/office/officeart/2005/8/layout/orgChart1"/>
    <dgm:cxn modelId="{AE99D750-AFE8-4646-971E-7D77C5672863}" type="presParOf" srcId="{EC362FC3-1C64-4328-A935-229B26D4E985}" destId="{7EAA7A75-880C-4884-86F5-D1BF1E319D62}" srcOrd="0" destOrd="0" presId="urn:microsoft.com/office/officeart/2005/8/layout/orgChart1"/>
    <dgm:cxn modelId="{B68F0D3F-195F-42BA-8101-436AE43E8948}" type="presParOf" srcId="{EC362FC3-1C64-4328-A935-229B26D4E985}" destId="{EF2395B0-97C4-4DE9-A4EF-C65209C44A6C}" srcOrd="1" destOrd="0" presId="urn:microsoft.com/office/officeart/2005/8/layout/orgChart1"/>
    <dgm:cxn modelId="{D5EDBF7F-6185-4602-9687-5D3E78627D98}" type="presParOf" srcId="{89F738BA-7A66-41EA-A6BD-3E2B6198113E}" destId="{4C231FC4-446C-43FA-8464-7A4C7223E173}" srcOrd="1" destOrd="0" presId="urn:microsoft.com/office/officeart/2005/8/layout/orgChart1"/>
    <dgm:cxn modelId="{E657CEA2-8187-47F9-9717-8AF608B943F1}" type="presParOf" srcId="{4C231FC4-446C-43FA-8464-7A4C7223E173}" destId="{91A9AB69-5C2E-4835-BC75-05B5CFEF0BD4}" srcOrd="0" destOrd="0" presId="urn:microsoft.com/office/officeart/2005/8/layout/orgChart1"/>
    <dgm:cxn modelId="{D2037B39-0847-481E-B38B-939E47499D13}" type="presParOf" srcId="{4C231FC4-446C-43FA-8464-7A4C7223E173}" destId="{7BD4E6B2-1B2E-49EE-A7C1-FE4E2B9F9481}" srcOrd="1" destOrd="0" presId="urn:microsoft.com/office/officeart/2005/8/layout/orgChart1"/>
    <dgm:cxn modelId="{C19132C6-D407-4D31-BAA9-7B452359A0B0}" type="presParOf" srcId="{7BD4E6B2-1B2E-49EE-A7C1-FE4E2B9F9481}" destId="{A600574C-3A8D-4DAE-B1E5-2DDDAF80FCAC}" srcOrd="0" destOrd="0" presId="urn:microsoft.com/office/officeart/2005/8/layout/orgChart1"/>
    <dgm:cxn modelId="{8B690347-1C17-4EAA-B754-692989B82125}" type="presParOf" srcId="{A600574C-3A8D-4DAE-B1E5-2DDDAF80FCAC}" destId="{90D973E4-BF02-42C2-A95B-329752B55EBD}" srcOrd="0" destOrd="0" presId="urn:microsoft.com/office/officeart/2005/8/layout/orgChart1"/>
    <dgm:cxn modelId="{C9357BA5-618E-41BA-96C1-F1ECAFB919B9}" type="presParOf" srcId="{A600574C-3A8D-4DAE-B1E5-2DDDAF80FCAC}" destId="{AA87A360-D709-4740-BD0D-E4D2E001C015}" srcOrd="1" destOrd="0" presId="urn:microsoft.com/office/officeart/2005/8/layout/orgChart1"/>
    <dgm:cxn modelId="{72641228-6520-45CC-A58C-4F5FA95E2B95}" type="presParOf" srcId="{7BD4E6B2-1B2E-49EE-A7C1-FE4E2B9F9481}" destId="{E917210C-DEAF-49CC-B2B6-E896F2F373CB}" srcOrd="1" destOrd="0" presId="urn:microsoft.com/office/officeart/2005/8/layout/orgChart1"/>
    <dgm:cxn modelId="{9F82D9B3-44DD-4611-951D-E75BDFC1C404}" type="presParOf" srcId="{7BD4E6B2-1B2E-49EE-A7C1-FE4E2B9F9481}" destId="{55F63709-8568-422B-810B-F85E0F15D2CC}" srcOrd="2" destOrd="0" presId="urn:microsoft.com/office/officeart/2005/8/layout/orgChart1"/>
    <dgm:cxn modelId="{26D633B8-61DA-4835-9367-D0DC69F8598B}" type="presParOf" srcId="{4C231FC4-446C-43FA-8464-7A4C7223E173}" destId="{D1C6E7E9-A1B8-4049-90DF-B2CF1759CE02}" srcOrd="2" destOrd="0" presId="urn:microsoft.com/office/officeart/2005/8/layout/orgChart1"/>
    <dgm:cxn modelId="{4918DE9F-BB31-4006-BD72-4261290E4CFE}" type="presParOf" srcId="{4C231FC4-446C-43FA-8464-7A4C7223E173}" destId="{E7E61317-A05C-42A2-873E-45864B1B63CB}" srcOrd="3" destOrd="0" presId="urn:microsoft.com/office/officeart/2005/8/layout/orgChart1"/>
    <dgm:cxn modelId="{7653B18F-5351-406D-B466-526DD964E6D1}" type="presParOf" srcId="{E7E61317-A05C-42A2-873E-45864B1B63CB}" destId="{8BA2CDC4-EE9D-4452-BA20-1B05A04A6B4D}" srcOrd="0" destOrd="0" presId="urn:microsoft.com/office/officeart/2005/8/layout/orgChart1"/>
    <dgm:cxn modelId="{5995D8DC-5DFF-4224-A001-5A1431723D00}" type="presParOf" srcId="{8BA2CDC4-EE9D-4452-BA20-1B05A04A6B4D}" destId="{EB17EDFD-FB0D-4966-BECE-2C37C1683979}" srcOrd="0" destOrd="0" presId="urn:microsoft.com/office/officeart/2005/8/layout/orgChart1"/>
    <dgm:cxn modelId="{D048D2DD-4EEB-4F26-BB60-6FBE75651902}" type="presParOf" srcId="{8BA2CDC4-EE9D-4452-BA20-1B05A04A6B4D}" destId="{640F9297-2B31-478C-AB7F-C3C60FB594A5}" srcOrd="1" destOrd="0" presId="urn:microsoft.com/office/officeart/2005/8/layout/orgChart1"/>
    <dgm:cxn modelId="{7D6140C9-8046-4722-883C-1C47386648D1}" type="presParOf" srcId="{E7E61317-A05C-42A2-873E-45864B1B63CB}" destId="{A8C71676-2F1C-4DF0-8540-1FBB779894B2}" srcOrd="1" destOrd="0" presId="urn:microsoft.com/office/officeart/2005/8/layout/orgChart1"/>
    <dgm:cxn modelId="{304DA89C-7FBF-42EE-A9FA-13B926D15B1F}" type="presParOf" srcId="{E7E61317-A05C-42A2-873E-45864B1B63CB}" destId="{4F88943C-1728-4F64-B1F2-A3FA188DB276}" srcOrd="2" destOrd="0" presId="urn:microsoft.com/office/officeart/2005/8/layout/orgChart1"/>
    <dgm:cxn modelId="{B5C12FF8-EE03-441A-A249-071AD800C2BE}" type="presParOf" srcId="{4C231FC4-446C-43FA-8464-7A4C7223E173}" destId="{A1800506-1F1D-46C7-AAD8-2C6414BBBB3E}" srcOrd="4" destOrd="0" presId="urn:microsoft.com/office/officeart/2005/8/layout/orgChart1"/>
    <dgm:cxn modelId="{65626333-FF34-4EE0-AD36-C6A87DF1326D}" type="presParOf" srcId="{4C231FC4-446C-43FA-8464-7A4C7223E173}" destId="{92E51CFF-D570-491F-A96C-39119E91189A}" srcOrd="5" destOrd="0" presId="urn:microsoft.com/office/officeart/2005/8/layout/orgChart1"/>
    <dgm:cxn modelId="{31C8E183-3ED0-49B5-B1E3-DF6FF351ADD3}" type="presParOf" srcId="{92E51CFF-D570-491F-A96C-39119E91189A}" destId="{2512779E-2676-465A-972A-AF63BC514F10}" srcOrd="0" destOrd="0" presId="urn:microsoft.com/office/officeart/2005/8/layout/orgChart1"/>
    <dgm:cxn modelId="{AF0CDD08-C597-4BF4-BF2E-814FBB6583BC}" type="presParOf" srcId="{2512779E-2676-465A-972A-AF63BC514F10}" destId="{9085FC95-7608-4CD9-AA7E-3473C4E6366A}" srcOrd="0" destOrd="0" presId="urn:microsoft.com/office/officeart/2005/8/layout/orgChart1"/>
    <dgm:cxn modelId="{2F689FD2-3827-45B6-A42D-ED5B1F01044B}" type="presParOf" srcId="{2512779E-2676-465A-972A-AF63BC514F10}" destId="{C335408E-5410-4B01-8E8E-D0E6FED848A3}" srcOrd="1" destOrd="0" presId="urn:microsoft.com/office/officeart/2005/8/layout/orgChart1"/>
    <dgm:cxn modelId="{872EE64C-BF6C-42FF-8AF6-C9411B5909B9}" type="presParOf" srcId="{92E51CFF-D570-491F-A96C-39119E91189A}" destId="{843BA12E-C476-4A26-89A4-9F5038F61FE1}" srcOrd="1" destOrd="0" presId="urn:microsoft.com/office/officeart/2005/8/layout/orgChart1"/>
    <dgm:cxn modelId="{C52870A8-1612-4FC5-A87E-E308FD0E1D76}" type="presParOf" srcId="{92E51CFF-D570-491F-A96C-39119E91189A}" destId="{68B20517-BADB-44A0-938D-E8F9DDDC0C83}" srcOrd="2" destOrd="0" presId="urn:microsoft.com/office/officeart/2005/8/layout/orgChart1"/>
    <dgm:cxn modelId="{35EFEFC1-924A-42BC-8ABB-FFDCAE5E06C1}" type="presParOf" srcId="{89F738BA-7A66-41EA-A6BD-3E2B6198113E}" destId="{9F4956CE-6491-4D6A-A7E9-4CBD8272CAEC}" srcOrd="2" destOrd="0" presId="urn:microsoft.com/office/officeart/2005/8/layout/orgChart1"/>
    <dgm:cxn modelId="{82960F49-ABAE-4099-88F3-BC8FB1328289}" type="presParOf" srcId="{CBC44882-21AA-4C17-849C-D9C786CEEDB2}" destId="{EA281039-C4FE-49BC-B3AA-ED7A04EBF118}" srcOrd="2" destOrd="0" presId="urn:microsoft.com/office/officeart/2005/8/layout/orgChart1"/>
    <dgm:cxn modelId="{636BD971-F1FB-46DC-997A-18EFC261C89C}" type="presParOf" srcId="{EA281039-C4FE-49BC-B3AA-ED7A04EBF118}" destId="{1BDD44F5-53A7-41EA-903A-88CF85B4AB29}" srcOrd="0" destOrd="0" presId="urn:microsoft.com/office/officeart/2005/8/layout/orgChart1"/>
    <dgm:cxn modelId="{5D54C9AF-668D-4E20-A87D-4389098B7215}" type="presParOf" srcId="{EA281039-C4FE-49BC-B3AA-ED7A04EBF118}" destId="{36EC6879-1829-42B5-B0BE-31DBA91655ED}" srcOrd="1" destOrd="0" presId="urn:microsoft.com/office/officeart/2005/8/layout/orgChart1"/>
    <dgm:cxn modelId="{6DC9E0DB-2458-4033-B6A6-A5C945D99EA6}" type="presParOf" srcId="{36EC6879-1829-42B5-B0BE-31DBA91655ED}" destId="{EE6F550C-7FAA-4858-BE1B-E51C87F70E08}" srcOrd="0" destOrd="0" presId="urn:microsoft.com/office/officeart/2005/8/layout/orgChart1"/>
    <dgm:cxn modelId="{DDF16165-CC05-476F-94C9-02F84D679759}" type="presParOf" srcId="{EE6F550C-7FAA-4858-BE1B-E51C87F70E08}" destId="{45CC5284-EE7E-46FD-86B4-444C1B951931}" srcOrd="0" destOrd="0" presId="urn:microsoft.com/office/officeart/2005/8/layout/orgChart1"/>
    <dgm:cxn modelId="{7EAD588A-DFBA-45AD-AD72-D12DE34A420C}" type="presParOf" srcId="{EE6F550C-7FAA-4858-BE1B-E51C87F70E08}" destId="{D9FBED2D-56DD-4727-9333-B52062179B8F}" srcOrd="1" destOrd="0" presId="urn:microsoft.com/office/officeart/2005/8/layout/orgChart1"/>
    <dgm:cxn modelId="{13F25C57-52CA-437B-8DD9-8544EE3A820D}" type="presParOf" srcId="{36EC6879-1829-42B5-B0BE-31DBA91655ED}" destId="{90C3F580-3136-49D7-98CF-174E4E18299D}" srcOrd="1" destOrd="0" presId="urn:microsoft.com/office/officeart/2005/8/layout/orgChart1"/>
    <dgm:cxn modelId="{9E8403AF-585B-4C32-A4F5-1F0517C67962}" type="presParOf" srcId="{36EC6879-1829-42B5-B0BE-31DBA91655ED}" destId="{6625CAA4-DB89-4085-AD6F-B15FF958CE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D44F5-53A7-41EA-903A-88CF85B4AB29}">
      <dsp:nvSpPr>
        <dsp:cNvPr id="0" name=""/>
        <dsp:cNvSpPr/>
      </dsp:nvSpPr>
      <dsp:spPr>
        <a:xfrm>
          <a:off x="4914368" y="900066"/>
          <a:ext cx="91440" cy="560038"/>
        </a:xfrm>
        <a:custGeom>
          <a:avLst/>
          <a:gdLst/>
          <a:ahLst/>
          <a:cxnLst/>
          <a:rect l="0" t="0" r="0" b="0"/>
          <a:pathLst>
            <a:path>
              <a:moveTo>
                <a:pt x="133881" y="0"/>
              </a:moveTo>
              <a:lnTo>
                <a:pt x="133881" y="560038"/>
              </a:lnTo>
              <a:lnTo>
                <a:pt x="45720" y="5600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00506-1F1D-46C7-AAD8-2C6414BBBB3E}">
      <dsp:nvSpPr>
        <dsp:cNvPr id="0" name=""/>
        <dsp:cNvSpPr/>
      </dsp:nvSpPr>
      <dsp:spPr>
        <a:xfrm>
          <a:off x="6584363" y="2884537"/>
          <a:ext cx="253236" cy="156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035"/>
              </a:lnTo>
              <a:lnTo>
                <a:pt x="253236" y="15640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6E7E9-A1B8-4049-90DF-B2CF1759CE02}">
      <dsp:nvSpPr>
        <dsp:cNvPr id="0" name=""/>
        <dsp:cNvSpPr/>
      </dsp:nvSpPr>
      <dsp:spPr>
        <a:xfrm>
          <a:off x="6584363" y="2884537"/>
          <a:ext cx="253236" cy="96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899"/>
              </a:lnTo>
              <a:lnTo>
                <a:pt x="253236" y="96789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9AB69-5C2E-4835-BC75-05B5CFEF0BD4}">
      <dsp:nvSpPr>
        <dsp:cNvPr id="0" name=""/>
        <dsp:cNvSpPr/>
      </dsp:nvSpPr>
      <dsp:spPr>
        <a:xfrm>
          <a:off x="6584363" y="2884537"/>
          <a:ext cx="253236" cy="37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62"/>
              </a:lnTo>
              <a:lnTo>
                <a:pt x="253236" y="3717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ED4B6-9F6C-4CC0-BAE9-7ACB2D023791}">
      <dsp:nvSpPr>
        <dsp:cNvPr id="0" name=""/>
        <dsp:cNvSpPr/>
      </dsp:nvSpPr>
      <dsp:spPr>
        <a:xfrm>
          <a:off x="5048250" y="900066"/>
          <a:ext cx="2346422" cy="113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383"/>
              </a:lnTo>
              <a:lnTo>
                <a:pt x="2346422" y="1046383"/>
              </a:lnTo>
              <a:lnTo>
                <a:pt x="2346422" y="11345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DE1E-068A-464D-9627-05F99756B492}">
      <dsp:nvSpPr>
        <dsp:cNvPr id="0" name=""/>
        <dsp:cNvSpPr/>
      </dsp:nvSpPr>
      <dsp:spPr>
        <a:xfrm>
          <a:off x="4331639" y="2894609"/>
          <a:ext cx="303865" cy="98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65"/>
              </a:lnTo>
              <a:lnTo>
                <a:pt x="303865" y="98236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073E9-B932-4547-9758-C5269F99358F}">
      <dsp:nvSpPr>
        <dsp:cNvPr id="0" name=""/>
        <dsp:cNvSpPr/>
      </dsp:nvSpPr>
      <dsp:spPr>
        <a:xfrm>
          <a:off x="4331639" y="2894609"/>
          <a:ext cx="303865" cy="38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29"/>
              </a:lnTo>
              <a:lnTo>
                <a:pt x="303865" y="38622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3946D-80EC-4BDA-AF14-E42507B7B89C}">
      <dsp:nvSpPr>
        <dsp:cNvPr id="0" name=""/>
        <dsp:cNvSpPr/>
      </dsp:nvSpPr>
      <dsp:spPr>
        <a:xfrm>
          <a:off x="5048250" y="900066"/>
          <a:ext cx="93698" cy="112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16"/>
              </a:lnTo>
              <a:lnTo>
                <a:pt x="93698" y="1031916"/>
              </a:lnTo>
              <a:lnTo>
                <a:pt x="93698" y="11200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2D03B-BDB0-41C3-B63A-EC48F1C8FF14}">
      <dsp:nvSpPr>
        <dsp:cNvPr id="0" name=""/>
        <dsp:cNvSpPr/>
      </dsp:nvSpPr>
      <dsp:spPr>
        <a:xfrm>
          <a:off x="1960887" y="2887707"/>
          <a:ext cx="331975" cy="21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639"/>
              </a:lnTo>
              <a:lnTo>
                <a:pt x="331975" y="217463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50DD8-177E-4ED8-B96F-43E8F0436772}">
      <dsp:nvSpPr>
        <dsp:cNvPr id="0" name=""/>
        <dsp:cNvSpPr/>
      </dsp:nvSpPr>
      <dsp:spPr>
        <a:xfrm>
          <a:off x="1960887" y="2887707"/>
          <a:ext cx="331975" cy="157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502"/>
              </a:lnTo>
              <a:lnTo>
                <a:pt x="331975" y="1578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ADAAE-F4C5-4C21-A114-FC587303A91E}">
      <dsp:nvSpPr>
        <dsp:cNvPr id="0" name=""/>
        <dsp:cNvSpPr/>
      </dsp:nvSpPr>
      <dsp:spPr>
        <a:xfrm>
          <a:off x="1960887" y="2887707"/>
          <a:ext cx="331975" cy="98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65"/>
              </a:lnTo>
              <a:lnTo>
                <a:pt x="331975" y="98236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077B0-4179-4B0C-B714-61AC77E18643}">
      <dsp:nvSpPr>
        <dsp:cNvPr id="0" name=""/>
        <dsp:cNvSpPr/>
      </dsp:nvSpPr>
      <dsp:spPr>
        <a:xfrm>
          <a:off x="1960887" y="2887707"/>
          <a:ext cx="331975" cy="38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29"/>
              </a:lnTo>
              <a:lnTo>
                <a:pt x="331975" y="38622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EC859-7248-4FBE-AAC0-34E59A4B5E3A}">
      <dsp:nvSpPr>
        <dsp:cNvPr id="0" name=""/>
        <dsp:cNvSpPr/>
      </dsp:nvSpPr>
      <dsp:spPr>
        <a:xfrm>
          <a:off x="2846155" y="900066"/>
          <a:ext cx="2202094" cy="1120077"/>
        </a:xfrm>
        <a:custGeom>
          <a:avLst/>
          <a:gdLst/>
          <a:ahLst/>
          <a:cxnLst/>
          <a:rect l="0" t="0" r="0" b="0"/>
          <a:pathLst>
            <a:path>
              <a:moveTo>
                <a:pt x="2202094" y="0"/>
              </a:moveTo>
              <a:lnTo>
                <a:pt x="2202094" y="1031916"/>
              </a:lnTo>
              <a:lnTo>
                <a:pt x="0" y="1031916"/>
              </a:lnTo>
              <a:lnTo>
                <a:pt x="0" y="11200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8FE8C-3EAF-4DCB-B78C-936D0F26F435}">
      <dsp:nvSpPr>
        <dsp:cNvPr id="0" name=""/>
        <dsp:cNvSpPr/>
      </dsp:nvSpPr>
      <dsp:spPr>
        <a:xfrm>
          <a:off x="3084026" y="1130"/>
          <a:ext cx="3928447" cy="898936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WORKS DIRECTOR</a:t>
          </a:r>
        </a:p>
      </dsp:txBody>
      <dsp:txXfrm>
        <a:off x="3084026" y="1130"/>
        <a:ext cx="3928447" cy="898936"/>
      </dsp:txXfrm>
    </dsp:sp>
    <dsp:sp modelId="{EB12E4D8-E7F1-4C62-B520-31141AFC5A55}">
      <dsp:nvSpPr>
        <dsp:cNvPr id="0" name=""/>
        <dsp:cNvSpPr/>
      </dsp:nvSpPr>
      <dsp:spPr>
        <a:xfrm>
          <a:off x="1739570" y="2020144"/>
          <a:ext cx="2213169" cy="867563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STREET/PARKS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SUPERVISOR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739570" y="2020144"/>
        <a:ext cx="2213169" cy="867563"/>
      </dsp:txXfrm>
    </dsp:sp>
    <dsp:sp modelId="{D7CFB446-2957-435B-A48B-9314D30492C1}">
      <dsp:nvSpPr>
        <dsp:cNvPr id="0" name=""/>
        <dsp:cNvSpPr/>
      </dsp:nvSpPr>
      <dsp:spPr>
        <a:xfrm>
          <a:off x="2292862" y="3064029"/>
          <a:ext cx="1600945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(2) MAINTENANCE WORKER III</a:t>
          </a:r>
        </a:p>
      </dsp:txBody>
      <dsp:txXfrm>
        <a:off x="2292862" y="3064029"/>
        <a:ext cx="1600945" cy="419814"/>
      </dsp:txXfrm>
    </dsp:sp>
    <dsp:sp modelId="{332057F1-B64C-4446-BC0D-FABE3C76B113}">
      <dsp:nvSpPr>
        <dsp:cNvPr id="0" name=""/>
        <dsp:cNvSpPr/>
      </dsp:nvSpPr>
      <dsp:spPr>
        <a:xfrm>
          <a:off x="2292862" y="3660166"/>
          <a:ext cx="1597906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(1) MAINTENANCE WORKER II</a:t>
          </a:r>
        </a:p>
      </dsp:txBody>
      <dsp:txXfrm>
        <a:off x="2292862" y="3660166"/>
        <a:ext cx="1597906" cy="419814"/>
      </dsp:txXfrm>
    </dsp:sp>
    <dsp:sp modelId="{051E546B-CC46-4A5F-9A28-4C8FBF1FDF44}">
      <dsp:nvSpPr>
        <dsp:cNvPr id="0" name=""/>
        <dsp:cNvSpPr/>
      </dsp:nvSpPr>
      <dsp:spPr>
        <a:xfrm>
          <a:off x="2292862" y="4256302"/>
          <a:ext cx="1597906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(4) MAINTENANCE WORKER I</a:t>
          </a:r>
        </a:p>
      </dsp:txBody>
      <dsp:txXfrm>
        <a:off x="2292862" y="4256302"/>
        <a:ext cx="1597906" cy="419814"/>
      </dsp:txXfrm>
    </dsp:sp>
    <dsp:sp modelId="{DC4087E9-4DA7-4CB7-8077-394624B82198}">
      <dsp:nvSpPr>
        <dsp:cNvPr id="0" name=""/>
        <dsp:cNvSpPr/>
      </dsp:nvSpPr>
      <dsp:spPr>
        <a:xfrm>
          <a:off x="2292862" y="4852439"/>
          <a:ext cx="1597906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(1) MAINTENANCE WORKER I vacant</a:t>
          </a:r>
        </a:p>
      </dsp:txBody>
      <dsp:txXfrm>
        <a:off x="2292862" y="4852439"/>
        <a:ext cx="1597906" cy="419814"/>
      </dsp:txXfrm>
    </dsp:sp>
    <dsp:sp modelId="{C519E047-1F7F-4E32-B589-DD71E5FD788D}">
      <dsp:nvSpPr>
        <dsp:cNvPr id="0" name=""/>
        <dsp:cNvSpPr/>
      </dsp:nvSpPr>
      <dsp:spPr>
        <a:xfrm>
          <a:off x="4129061" y="2020144"/>
          <a:ext cx="2025772" cy="874465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UTILITY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SUPERVISOR</a:t>
          </a:r>
        </a:p>
      </dsp:txBody>
      <dsp:txXfrm>
        <a:off x="4129061" y="2020144"/>
        <a:ext cx="2025772" cy="874465"/>
      </dsp:txXfrm>
    </dsp:sp>
    <dsp:sp modelId="{23C71061-A25F-496B-B469-B1F5BFFACE8A}">
      <dsp:nvSpPr>
        <dsp:cNvPr id="0" name=""/>
        <dsp:cNvSpPr/>
      </dsp:nvSpPr>
      <dsp:spPr>
        <a:xfrm>
          <a:off x="4635505" y="3070931"/>
          <a:ext cx="1428074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(2) WASTEWATER OPERATOR I</a:t>
          </a:r>
        </a:p>
      </dsp:txBody>
      <dsp:txXfrm>
        <a:off x="4635505" y="3070931"/>
        <a:ext cx="1428074" cy="419814"/>
      </dsp:txXfrm>
    </dsp:sp>
    <dsp:sp modelId="{A65FF75B-4481-4051-B0CE-7CF87F2843F4}">
      <dsp:nvSpPr>
        <dsp:cNvPr id="0" name=""/>
        <dsp:cNvSpPr/>
      </dsp:nvSpPr>
      <dsp:spPr>
        <a:xfrm>
          <a:off x="4635505" y="3667067"/>
          <a:ext cx="1428074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(2) WATER OPERATOR I</a:t>
          </a:r>
        </a:p>
      </dsp:txBody>
      <dsp:txXfrm>
        <a:off x="4635505" y="3667067"/>
        <a:ext cx="1428074" cy="419814"/>
      </dsp:txXfrm>
    </dsp:sp>
    <dsp:sp modelId="{7EAA7A75-880C-4884-86F5-D1BF1E319D62}">
      <dsp:nvSpPr>
        <dsp:cNvPr id="0" name=""/>
        <dsp:cNvSpPr/>
      </dsp:nvSpPr>
      <dsp:spPr>
        <a:xfrm>
          <a:off x="6381786" y="2034610"/>
          <a:ext cx="2025772" cy="849927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FACILITY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SUPERVISOR</a:t>
          </a:r>
        </a:p>
      </dsp:txBody>
      <dsp:txXfrm>
        <a:off x="6381786" y="2034610"/>
        <a:ext cx="2025772" cy="849927"/>
      </dsp:txXfrm>
    </dsp:sp>
    <dsp:sp modelId="{90D973E4-BF02-42C2-A95B-329752B55EBD}">
      <dsp:nvSpPr>
        <dsp:cNvPr id="0" name=""/>
        <dsp:cNvSpPr/>
      </dsp:nvSpPr>
      <dsp:spPr>
        <a:xfrm>
          <a:off x="6837600" y="3046393"/>
          <a:ext cx="1489703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FACILITY MAINTENANCE</a:t>
          </a:r>
        </a:p>
      </dsp:txBody>
      <dsp:txXfrm>
        <a:off x="6837600" y="3046393"/>
        <a:ext cx="1489703" cy="419814"/>
      </dsp:txXfrm>
    </dsp:sp>
    <dsp:sp modelId="{EB17EDFD-FB0D-4966-BECE-2C37C1683979}">
      <dsp:nvSpPr>
        <dsp:cNvPr id="0" name=""/>
        <dsp:cNvSpPr/>
      </dsp:nvSpPr>
      <dsp:spPr>
        <a:xfrm>
          <a:off x="6837600" y="3642529"/>
          <a:ext cx="1489703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CUSTODIAN</a:t>
          </a:r>
        </a:p>
      </dsp:txBody>
      <dsp:txXfrm>
        <a:off x="6837600" y="3642529"/>
        <a:ext cx="1489703" cy="419814"/>
      </dsp:txXfrm>
    </dsp:sp>
    <dsp:sp modelId="{9085FC95-7608-4CD9-AA7E-3473C4E6366A}">
      <dsp:nvSpPr>
        <dsp:cNvPr id="0" name=""/>
        <dsp:cNvSpPr/>
      </dsp:nvSpPr>
      <dsp:spPr>
        <a:xfrm>
          <a:off x="6837600" y="4238666"/>
          <a:ext cx="1489703" cy="419814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(2) FACILITY WORKER (PT)</a:t>
          </a:r>
        </a:p>
      </dsp:txBody>
      <dsp:txXfrm>
        <a:off x="6837600" y="4238666"/>
        <a:ext cx="1489703" cy="419814"/>
      </dsp:txXfrm>
    </dsp:sp>
    <dsp:sp modelId="{45CC5284-EE7E-46FD-86B4-444C1B951931}">
      <dsp:nvSpPr>
        <dsp:cNvPr id="0" name=""/>
        <dsp:cNvSpPr/>
      </dsp:nvSpPr>
      <dsp:spPr>
        <a:xfrm>
          <a:off x="2886683" y="1076388"/>
          <a:ext cx="2073404" cy="767433"/>
        </a:xfrm>
        <a:prstGeom prst="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ADMINISTRATIVE ASSISTANT</a:t>
          </a:r>
        </a:p>
      </dsp:txBody>
      <dsp:txXfrm>
        <a:off x="2886683" y="1076388"/>
        <a:ext cx="2073404" cy="76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120E-DD37-4CCC-A214-9A8562A2D01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B39B-77C5-4FD0-850A-08CE72B3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0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EEEBB3-2115-4D96-85A6-6C3E6A91A31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A635F4-845A-476E-8420-598194AD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09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4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7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4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7B73-186B-4AF3-A66E-43B703AE04C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F0FC-147E-48A7-B3BF-010B6C09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6619"/>
            <a:ext cx="12192000" cy="1798097"/>
          </a:xfrm>
          <a:prstGeom prst="rect">
            <a:avLst/>
          </a:prstGeom>
          <a:solidFill>
            <a:srgbClr val="2331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313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127" y="2642768"/>
            <a:ext cx="11262048" cy="2387600"/>
          </a:xfrm>
        </p:spPr>
        <p:txBody>
          <a:bodyPr>
            <a:normAutofit/>
          </a:bodyPr>
          <a:lstStyle/>
          <a:p>
            <a:pPr algn="l"/>
            <a:r>
              <a:rPr lang="en-US" b="1" spc="-150" dirty="0">
                <a:solidFill>
                  <a:srgbClr val="23313D"/>
                </a:solidFill>
                <a:latin typeface="+mn-lt"/>
              </a:rPr>
              <a:t>2024 Spring Hill Public Works</a:t>
            </a:r>
            <a:br>
              <a:rPr lang="en-US" b="1" spc="-150" dirty="0">
                <a:solidFill>
                  <a:srgbClr val="23313D"/>
                </a:solidFill>
                <a:latin typeface="+mn-lt"/>
              </a:rPr>
            </a:br>
            <a:r>
              <a:rPr lang="en-US" b="1" spc="-150" dirty="0">
                <a:solidFill>
                  <a:srgbClr val="23313D"/>
                </a:solidFill>
                <a:latin typeface="+mn-lt"/>
              </a:rPr>
              <a:t>Annual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127" y="5032163"/>
            <a:ext cx="11262047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23313D"/>
                </a:solidFill>
              </a:rPr>
              <a:t>March 13, 2025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40" y="167749"/>
            <a:ext cx="3892101" cy="14493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1176" y="3461740"/>
            <a:ext cx="0" cy="1371600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3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49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7" descr="Organization Chart" title="SmartArt">
            <a:extLst>
              <a:ext uri="{FF2B5EF4-FFF2-40B4-BE49-F238E27FC236}">
                <a16:creationId xmlns:a16="http://schemas.microsoft.com/office/drawing/2014/main" id="{9093C529-E630-34FB-33A9-F67C7904C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081458"/>
              </p:ext>
            </p:extLst>
          </p:nvPr>
        </p:nvGraphicFramePr>
        <p:xfrm>
          <a:off x="886408" y="1166328"/>
          <a:ext cx="10096500" cy="527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BE9956C-FE08-8369-A755-90354483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90" y="186612"/>
            <a:ext cx="11304032" cy="84246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Departmental Organizational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EA77C-6CEB-544A-7AEC-8C20893CD6C0}"/>
              </a:ext>
            </a:extLst>
          </p:cNvPr>
          <p:cNvCxnSpPr/>
          <p:nvPr/>
        </p:nvCxnSpPr>
        <p:spPr>
          <a:xfrm>
            <a:off x="457200" y="335900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43817C-B24A-5CA9-5B5A-F52842F8B1B0}"/>
              </a:ext>
            </a:extLst>
          </p:cNvPr>
          <p:cNvSpPr txBox="1"/>
          <p:nvPr/>
        </p:nvSpPr>
        <p:spPr>
          <a:xfrm>
            <a:off x="6379806" y="5829448"/>
            <a:ext cx="28046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19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fte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in 2024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fte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at full staffing</a:t>
            </a:r>
          </a:p>
        </p:txBody>
      </p:sp>
    </p:spTree>
    <p:extLst>
      <p:ext uri="{BB962C8B-B14F-4D97-AF65-F5344CB8AC3E}">
        <p14:creationId xmlns:p14="http://schemas.microsoft.com/office/powerpoint/2010/main" val="179573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3" y="411415"/>
            <a:ext cx="8556170" cy="6549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Streets/Parks Division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91886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truck with a red and black object&#10;&#10;Description automatically generated">
            <a:extLst>
              <a:ext uri="{FF2B5EF4-FFF2-40B4-BE49-F238E27FC236}">
                <a16:creationId xmlns:a16="http://schemas.microsoft.com/office/drawing/2014/main" id="{AD7FCDFF-3217-E94F-E694-8449589FA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2206"/>
            <a:ext cx="6396140" cy="4264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03" y="1247586"/>
            <a:ext cx="10795517" cy="498264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over 160 lane miles of roads</a:t>
            </a:r>
          </a:p>
          <a:p>
            <a:pPr lvl="1"/>
            <a:r>
              <a:rPr lang="en-US" dirty="0">
                <a:solidFill>
                  <a:srgbClr val="23313D"/>
                </a:solidFill>
                <a:latin typeface="+mj-lt"/>
              </a:rPr>
              <a:t>Miles of paved roads maintained by Spring Hill has increased 68% since 2013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Completed 190 Work Orders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(184 previous year)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Placed 542.7 tons of asphalt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(225.5 previous year)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Placed 252.4 tons of salt for winter road treatment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(214.9 previous year)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Mow and maintain 110 acres of turf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 6 playgrounds</a:t>
            </a:r>
          </a:p>
        </p:txBody>
      </p:sp>
    </p:spTree>
    <p:extLst>
      <p:ext uri="{BB962C8B-B14F-4D97-AF65-F5344CB8AC3E}">
        <p14:creationId xmlns:p14="http://schemas.microsoft.com/office/powerpoint/2010/main" val="317759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3" y="411415"/>
            <a:ext cx="8556170" cy="6549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Utilities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20" y="1247586"/>
            <a:ext cx="10795517" cy="536781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Treated 248,009,000 gallons of wastewater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(46% increase over 2017 levels)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77.0 miles of sanitary sewer mains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(38% increase since 2013)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1,464 sanitary sewer manholes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(+112)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9 sanitary sewer lift stations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Corrected 2 sanitary sewer backups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(-1)</a:t>
            </a:r>
            <a:endParaRPr lang="en-US" sz="2600" dirty="0">
              <a:solidFill>
                <a:srgbClr val="23313D"/>
              </a:solidFill>
              <a:latin typeface="+mj-lt"/>
            </a:endParaRP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39.7 miles of water mains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(6% over ‘13</a:t>
            </a:r>
            <a:r>
              <a:rPr lang="en-US" sz="2600" dirty="0">
                <a:solidFill>
                  <a:srgbClr val="23313D"/>
                </a:solidFill>
                <a:latin typeface="+mj-lt"/>
              </a:rPr>
              <a:t>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2,095 water meters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(+99)</a:t>
            </a:r>
            <a:endParaRPr lang="en-US" sz="2600" dirty="0">
              <a:solidFill>
                <a:srgbClr val="23313D"/>
              </a:solidFill>
              <a:latin typeface="+mj-lt"/>
            </a:endParaRP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Replaced 197 meters, installed 157 new meters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Repaired 1 water main breaks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(-19)</a:t>
            </a:r>
            <a:endParaRPr lang="en-US" dirty="0">
              <a:solidFill>
                <a:srgbClr val="23313D"/>
              </a:solidFill>
              <a:latin typeface="+mj-lt"/>
            </a:endParaRP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41.8 miles of storm water pipe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(123% increase since 2013)</a:t>
            </a:r>
            <a:endParaRPr lang="en-US" sz="2600" dirty="0">
              <a:solidFill>
                <a:srgbClr val="23313D"/>
              </a:solidFill>
              <a:latin typeface="+mj-lt"/>
            </a:endParaRP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1,627 storm water inlets </a:t>
            </a:r>
            <a:r>
              <a:rPr lang="en-US" sz="2000" dirty="0">
                <a:solidFill>
                  <a:srgbClr val="23313D"/>
                </a:solidFill>
                <a:latin typeface="+mj-lt"/>
              </a:rPr>
              <a:t>(+120)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91886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a factory&#10;&#10;Description automatically generated">
            <a:extLst>
              <a:ext uri="{FF2B5EF4-FFF2-40B4-BE49-F238E27FC236}">
                <a16:creationId xmlns:a16="http://schemas.microsoft.com/office/drawing/2014/main" id="{D3CD293B-B02F-A6E3-5B3E-48E259CF9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2" y="2396748"/>
            <a:ext cx="4467808" cy="31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3" y="411415"/>
            <a:ext cx="8556170" cy="6549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Right-of-Way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03" y="1247586"/>
            <a:ext cx="10795517" cy="536781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32 permit applications (87 previous year)</a:t>
            </a:r>
          </a:p>
          <a:p>
            <a:pPr lvl="1"/>
            <a:r>
              <a:rPr lang="en-US" dirty="0">
                <a:solidFill>
                  <a:srgbClr val="23313D"/>
                </a:solidFill>
                <a:latin typeface="+mj-lt"/>
              </a:rPr>
              <a:t>Plan review and approval for fiber optic installations, driveway approach construction, etc.</a:t>
            </a:r>
          </a:p>
          <a:p>
            <a:pPr lvl="1"/>
            <a:r>
              <a:rPr lang="en-US" dirty="0">
                <a:solidFill>
                  <a:srgbClr val="23313D"/>
                </a:solidFill>
                <a:latin typeface="+mj-lt"/>
              </a:rPr>
              <a:t>Liaison between residents and utility companies for questions and complaints.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91886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27026-A303-801B-6998-46C48A57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73" y="3179504"/>
            <a:ext cx="5162454" cy="34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3" y="411415"/>
            <a:ext cx="8556170" cy="6549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Facility Maintenance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03" y="1287624"/>
            <a:ext cx="10795517" cy="532778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Maintained 53,390 square feet of buildings</a:t>
            </a:r>
          </a:p>
          <a:p>
            <a:pPr lvl="1"/>
            <a:r>
              <a:rPr lang="en-US" dirty="0">
                <a:solidFill>
                  <a:srgbClr val="23313D"/>
                </a:solidFill>
                <a:latin typeface="+mj-lt"/>
              </a:rPr>
              <a:t>8 facilities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Monitored 1,747 facility reservations (1,665 previous year)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Served 19,845 patrons at the Spring Hill Aquatic Center (22,833 Previous year)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91886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flag in the front&#10;&#10;Description automatically generated">
            <a:extLst>
              <a:ext uri="{FF2B5EF4-FFF2-40B4-BE49-F238E27FC236}">
                <a16:creationId xmlns:a16="http://schemas.microsoft.com/office/drawing/2014/main" id="{1C84ED98-8703-8A66-555F-B26F85E03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>
          <a:xfrm>
            <a:off x="7595413" y="3200400"/>
            <a:ext cx="4397958" cy="2570680"/>
          </a:xfrm>
          <a:prstGeom prst="rect">
            <a:avLst/>
          </a:prstGeom>
        </p:spPr>
      </p:pic>
      <p:pic>
        <p:nvPicPr>
          <p:cNvPr id="7" name="Picture 6" descr="A pool with a slide&#10;&#10;Description automatically generated">
            <a:extLst>
              <a:ext uri="{FF2B5EF4-FFF2-40B4-BE49-F238E27FC236}">
                <a16:creationId xmlns:a16="http://schemas.microsoft.com/office/drawing/2014/main" id="{B7C376D4-5A5A-36FC-2F9C-D16179295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373014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3" y="346098"/>
            <a:ext cx="8556170" cy="6549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3313D"/>
                </a:solidFill>
                <a:latin typeface="+mn-lt"/>
              </a:rPr>
              <a:t>2024 Summary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008" y="1287624"/>
            <a:ext cx="9586310" cy="532778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Continued annual street maintenance and repair program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Began implementation of asset management and work order software system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Initiated process to expand the City’s wastewater treatment capacity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Enhanced training and professional certifications for staff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Inventoried all water service lines in accordance with federal and state mandated lead &amp; copper program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Developed and implemented storm water utility to expand revenue sources and meet requirements for storm water program</a:t>
            </a:r>
          </a:p>
          <a:p>
            <a:r>
              <a:rPr lang="en-US" sz="2600" dirty="0">
                <a:solidFill>
                  <a:srgbClr val="23313D"/>
                </a:solidFill>
                <a:latin typeface="+mj-lt"/>
              </a:rPr>
              <a:t>Began analysis of operational structure, staffing levels, and equipment inventory to maximize efficiency of the department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26569"/>
            <a:ext cx="0" cy="16608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truck with a large plow&#10;&#10;Description automatically generated">
            <a:extLst>
              <a:ext uri="{FF2B5EF4-FFF2-40B4-BE49-F238E27FC236}">
                <a16:creationId xmlns:a16="http://schemas.microsoft.com/office/drawing/2014/main" id="{4D211176-31CF-1DE2-A48C-F316D86B4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4" y="3953548"/>
            <a:ext cx="3415023" cy="22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03" y="3050107"/>
            <a:ext cx="11280709" cy="1884589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23313D"/>
                </a:solidFill>
                <a:latin typeface="+mn-lt"/>
              </a:rPr>
              <a:t>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2516" y="4114801"/>
            <a:ext cx="0" cy="1203648"/>
          </a:xfrm>
          <a:prstGeom prst="line">
            <a:avLst/>
          </a:prstGeom>
          <a:ln w="152400">
            <a:solidFill>
              <a:srgbClr val="2331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6619"/>
            <a:ext cx="12192000" cy="1798097"/>
          </a:xfrm>
          <a:prstGeom prst="rect">
            <a:avLst/>
          </a:prstGeom>
          <a:solidFill>
            <a:srgbClr val="2331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313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40" y="167749"/>
            <a:ext cx="3892101" cy="14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1848" y="5771080"/>
            <a:ext cx="2369976" cy="961053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422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2024 Spring Hill Public Works Annual Presentation</vt:lpstr>
      <vt:lpstr>Departmental Organizational Chart</vt:lpstr>
      <vt:lpstr>Streets/Parks Division</vt:lpstr>
      <vt:lpstr>Utilities Division</vt:lpstr>
      <vt:lpstr>Right-of-Way Management</vt:lpstr>
      <vt:lpstr>Facility Maintenance Division</vt:lpstr>
      <vt:lpstr>2024 Summary of Activities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[NAME OF PRESENTATION]</dc:title>
  <dc:creator>Katherine Shupert</dc:creator>
  <cp:lastModifiedBy>Jacob Speer</cp:lastModifiedBy>
  <cp:revision>56</cp:revision>
  <cp:lastPrinted>2018-07-16T13:56:27Z</cp:lastPrinted>
  <dcterms:created xsi:type="dcterms:W3CDTF">2018-07-05T17:38:28Z</dcterms:created>
  <dcterms:modified xsi:type="dcterms:W3CDTF">2025-03-13T19:57:37Z</dcterms:modified>
</cp:coreProperties>
</file>